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viralife.ru/wp-content/uploads/2019/05/kak-sdelat-otkrytki-ko-dnyu-pobedy-9-maya-svoimi-rukam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40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3526160" cy="16836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Ордена и медали наших прадедов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789040"/>
            <a:ext cx="41764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Ордена и медали – тяжёлая ноша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Тех, кто Родину-мать от врагов защищал,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геройски погиб на полях и на дотах,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Словно факел - горел, но штурвал не бросал…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Ордена и медали – священная слава!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Тех, кто кровь проливал – невозможно забыть!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глумиться над памятью – нам не престало,</a:t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черта, за которую грех заступить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Ольга\Desktop\955219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331640" y="1340768"/>
            <a:ext cx="33661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МЕДАЛЬ «ЗОЛОТАЯ ЗВЕЗДА»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ГЕРОЯ СОВЕТСКОГО СОЮЗА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Высшая степень отличия СССР. Почётное звание, которого удостаивали за совершение подвига или выдающихся заслуг во время боевых действий, а также, в виде исключения, и в мирное время</a:t>
            </a:r>
            <a:endParaRPr lang="ru-RU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chaltlib.ru/images/medali/4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1052736"/>
            <a:ext cx="2376264" cy="18399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547664" y="3861048"/>
            <a:ext cx="4176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МЕДАЛЬ «ЗА БОЕВЫЕ ЗАСЛУГИ»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Медаль вручалась отличившимся лицам за:</a:t>
            </a:r>
            <a:b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За умелые, инициативные и смелые действия в бою, способствовавшие успешному выполнению боевых задач воинской частью, подразделением;</a:t>
            </a:r>
            <a:b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За мужество, проявленное при защите государственной границы СССР;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chaltlib.ru/images/medali/4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2160" y="3573016"/>
            <a:ext cx="2376264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955219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4" descr="http://chaltlib.ru/images/medali/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76256" y="1264851"/>
            <a:ext cx="1450819" cy="13720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6516216" y="2852936"/>
            <a:ext cx="23397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 «ЗА ОБОРОНУ ЛЕНИНГРАДА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http://chaltlib.ru/images/medali/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11960" y="1268760"/>
            <a:ext cx="1585606" cy="13681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139952" y="2852936"/>
            <a:ext cx="1872208" cy="43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 «ЗА ОБОРОНУ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ОДЕССЫ»</a:t>
            </a:r>
            <a:endParaRPr lang="ru-RU" sz="1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http://chaltlib.ru/images/medali/1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483768" y="4005064"/>
            <a:ext cx="1454008" cy="15121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2051720" y="5733256"/>
            <a:ext cx="23397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 «ЗА ОБОРОНУ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СТАЛИНГРАДА»</a:t>
            </a:r>
            <a:endParaRPr lang="ru-RU" sz="1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http://chaltlib.ru/images/medali/1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19672" y="1340768"/>
            <a:ext cx="1656184" cy="14479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403648" y="2924944"/>
            <a:ext cx="20882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 «ЗА ОБОРОНУ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МОСКВЫ»</a:t>
            </a:r>
            <a:endParaRPr lang="ru-RU" sz="1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04664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МЕДАЛИ ЗА ОСВОБОЖДЕНИЕ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«ГОРОДОВ - ГЕРОЕВ»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4" descr="http://chaltlib.ru/images/medali/22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508104" y="3933056"/>
            <a:ext cx="1600177" cy="1440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5364088" y="5517232"/>
            <a:ext cx="187220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МЕДАЛЬ «ЗА ОБОРОНУ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КИЕВА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955219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131840" y="1196752"/>
            <a:ext cx="3312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Награды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Военно-Морского Флота»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chaltlib.ru/images/medali/4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1124744"/>
            <a:ext cx="1376015" cy="13681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19672" y="2708920"/>
            <a:ext cx="14814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МЕДАЛЬ НАХИМОВА</a:t>
            </a:r>
            <a:endParaRPr lang="ru-RU" sz="1100" dirty="0">
              <a:solidFill>
                <a:srgbClr val="FF0000"/>
              </a:solidFill>
            </a:endParaRPr>
          </a:p>
        </p:txBody>
      </p:sp>
      <p:pic>
        <p:nvPicPr>
          <p:cNvPr id="6" name="Picture 4" descr="http://chaltlib.ru/images/medali/4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44208" y="1124744"/>
            <a:ext cx="1362401" cy="13429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444208" y="2708920"/>
            <a:ext cx="13837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МЕДАЛЬ УШАКОВА</a:t>
            </a:r>
            <a:endParaRPr lang="ru-RU" sz="1100" dirty="0">
              <a:solidFill>
                <a:srgbClr val="FF0000"/>
              </a:solidFill>
            </a:endParaRPr>
          </a:p>
        </p:txBody>
      </p:sp>
      <p:pic>
        <p:nvPicPr>
          <p:cNvPr id="8" name="Picture 4" descr="http://chaltlib.ru/images/medali/88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75656" y="3356992"/>
            <a:ext cx="1428730" cy="144016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6" descr="http://chaltlib.ru/images/medali/90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75856" y="3356992"/>
            <a:ext cx="1440160" cy="144016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3275856" y="4869160"/>
            <a:ext cx="15121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ОРДЕН НАХИМОВА</a:t>
            </a:r>
            <a:br>
              <a:rPr lang="ru-RU" sz="1100" b="1" dirty="0">
                <a:solidFill>
                  <a:srgbClr val="FF0000"/>
                </a:solidFill>
              </a:rPr>
            </a:br>
            <a:r>
              <a:rPr lang="en-US" sz="1100" b="1" dirty="0">
                <a:solidFill>
                  <a:srgbClr val="FF0000"/>
                </a:solidFill>
              </a:rPr>
              <a:t>II </a:t>
            </a:r>
            <a:r>
              <a:rPr lang="ru-RU" sz="1100" b="1" dirty="0">
                <a:solidFill>
                  <a:srgbClr val="FF0000"/>
                </a:solidFill>
              </a:rPr>
              <a:t>степени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941168"/>
            <a:ext cx="15841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ОРДЕН НАХИМОВА</a:t>
            </a:r>
            <a:br>
              <a:rPr lang="ru-RU" sz="1100" b="1" dirty="0">
                <a:solidFill>
                  <a:srgbClr val="FF0000"/>
                </a:solidFill>
              </a:rPr>
            </a:b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b="1" dirty="0">
                <a:solidFill>
                  <a:srgbClr val="FF0000"/>
                </a:solidFill>
              </a:rPr>
              <a:t> </a:t>
            </a:r>
            <a:r>
              <a:rPr lang="ru-RU" sz="1100" b="1" dirty="0">
                <a:solidFill>
                  <a:srgbClr val="FF0000"/>
                </a:solidFill>
              </a:rPr>
              <a:t>степени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5301208"/>
            <a:ext cx="302433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Орден Нахимова выдавался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выдающиеся успехи в разработке, проведении и обеспечении морских операций, в результате которых была отражена наступательная операция противника </a:t>
            </a:r>
            <a:endParaRPr lang="ru-RU" sz="1100" dirty="0"/>
          </a:p>
        </p:txBody>
      </p:sp>
      <p:pic>
        <p:nvPicPr>
          <p:cNvPr id="14" name="Picture 6" descr="http://chaltlib.ru/images/medali/86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92080" y="3356992"/>
            <a:ext cx="1437133" cy="136815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4" descr="http://chaltlib.ru/images/medali/8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020273" y="3356992"/>
            <a:ext cx="1440160" cy="139407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508104" y="5373216"/>
            <a:ext cx="3203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Орден Ушакова мог быть выдан за активную успешную операцию, в результате чего достигнута победа над численно превосходящим противником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92080" y="4797152"/>
            <a:ext cx="14401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ОРДЕН УШАКОВА</a:t>
            </a:r>
            <a:br>
              <a:rPr lang="ru-RU" sz="1100" b="1" dirty="0">
                <a:solidFill>
                  <a:srgbClr val="FF0000"/>
                </a:solidFill>
              </a:rPr>
            </a:br>
            <a:r>
              <a:rPr lang="en-US" sz="1100" b="1" dirty="0">
                <a:solidFill>
                  <a:srgbClr val="FF0000"/>
                </a:solidFill>
              </a:rPr>
              <a:t>I </a:t>
            </a:r>
            <a:r>
              <a:rPr lang="ru-RU" sz="1100" b="1" dirty="0">
                <a:solidFill>
                  <a:srgbClr val="FF0000"/>
                </a:solidFill>
              </a:rPr>
              <a:t>степени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0272" y="4869160"/>
            <a:ext cx="1493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ОРДЕН УШАКОВА</a:t>
            </a:r>
            <a:br>
              <a:rPr lang="ru-RU" sz="1100" b="1" dirty="0">
                <a:solidFill>
                  <a:srgbClr val="FF0000"/>
                </a:solidFill>
              </a:rPr>
            </a:br>
            <a:r>
              <a:rPr lang="en-US" sz="1100" b="1" dirty="0" smtClean="0">
                <a:solidFill>
                  <a:srgbClr val="FF0000"/>
                </a:solidFill>
              </a:rPr>
              <a:t>II</a:t>
            </a:r>
            <a:r>
              <a:rPr lang="en-US" sz="1100" b="1" dirty="0">
                <a:solidFill>
                  <a:srgbClr val="FF0000"/>
                </a:solidFill>
              </a:rPr>
              <a:t> </a:t>
            </a:r>
            <a:r>
              <a:rPr lang="ru-RU" sz="1100" b="1" dirty="0">
                <a:solidFill>
                  <a:srgbClr val="FF0000"/>
                </a:solidFill>
              </a:rPr>
              <a:t>степени</a:t>
            </a:r>
            <a:endParaRPr lang="ru-RU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льга\Desktop\955219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4" descr="http://chaltlib.ru/images/medali/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8" y="692696"/>
            <a:ext cx="2016224" cy="19355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187624" y="2852936"/>
            <a:ext cx="3403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МЕДАЛЬ «ЗА ВЗЯТИЕ БЕРЛИНА</a:t>
            </a:r>
            <a:r>
              <a:rPr lang="ru-RU" b="1" i="1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2924944"/>
            <a:ext cx="21957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МЕДАЛЬ «ЗА ПОБЕДУ НАД ГЕРМАНИЕЙ В ВЕЛИКОЙ ОТЕЧЕСТВЕННОЙ ВОЙНЕ 1941 — 1945 гг.»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7" name="Picture 4" descr="http://chaltlib.ru/images/medali/3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68144" y="692696"/>
            <a:ext cx="1983894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chaltlib.ru/images/medali/8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67744" y="4005064"/>
            <a:ext cx="1815327" cy="17281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2267744" y="6021288"/>
            <a:ext cx="17281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ОРДЕН «ПОБЕДА»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21088"/>
            <a:ext cx="25922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«Орденом «Победа», как высшим военным орденом, награждаются лица высшего командного состава Красной Армии за успешное проведение таких боевых операций, в масштабе нескольких или одного фронта, в результате которых в корне меняется обстановка в пользу Красной Армии».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</TotalTime>
  <Words>49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Ордена и медали наших прадедов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Ордена и медали наших прадедов</dc:title>
  <dc:creator>Батагоз</dc:creator>
  <cp:lastModifiedBy>Батагоз</cp:lastModifiedBy>
  <cp:revision>17</cp:revision>
  <dcterms:created xsi:type="dcterms:W3CDTF">2020-04-06T13:58:14Z</dcterms:created>
  <dcterms:modified xsi:type="dcterms:W3CDTF">2020-04-07T20:05:16Z</dcterms:modified>
</cp:coreProperties>
</file>