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71" r:id="rId6"/>
    <p:sldId id="262" r:id="rId7"/>
    <p:sldId id="263" r:id="rId8"/>
    <p:sldId id="264" r:id="rId9"/>
    <p:sldId id="265" r:id="rId10"/>
    <p:sldId id="269" r:id="rId11"/>
    <p:sldId id="272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8AAFD-F473-435D-8D7F-C65CBA6C2C63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AA7DBDE-F560-4881-A83A-72575B62D4B8}">
      <dgm:prSet phldrT="[Текст]" custT="1"/>
      <dgm:spPr/>
      <dgm:t>
        <a:bodyPr/>
        <a:lstStyle/>
        <a:p>
          <a:r>
            <a:rPr lang="ru-RU" sz="2000" b="1" u="none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Исследовательские</a:t>
          </a:r>
          <a:endParaRPr lang="ru-RU" sz="2000" u="none" dirty="0">
            <a:solidFill>
              <a:schemeClr val="tx1"/>
            </a:solidFill>
          </a:endParaRPr>
        </a:p>
      </dgm:t>
    </dgm:pt>
    <dgm:pt modelId="{A1061585-4BE6-47D7-BCED-3F0A745B77A8}" type="parTrans" cxnId="{6A94B7D3-70A5-462C-9AFF-A70FB587AE70}">
      <dgm:prSet/>
      <dgm:spPr/>
      <dgm:t>
        <a:bodyPr/>
        <a:lstStyle/>
        <a:p>
          <a:endParaRPr lang="ru-RU"/>
        </a:p>
      </dgm:t>
    </dgm:pt>
    <dgm:pt modelId="{FA590A11-2183-4002-943B-F07C8C464476}" type="sibTrans" cxnId="{6A94B7D3-70A5-462C-9AFF-A70FB587AE70}">
      <dgm:prSet/>
      <dgm:spPr/>
      <dgm:t>
        <a:bodyPr/>
        <a:lstStyle/>
        <a:p>
          <a:endParaRPr lang="ru-RU"/>
        </a:p>
      </dgm:t>
    </dgm:pt>
    <dgm:pt modelId="{01A71742-9877-414C-A976-72E3C020AB0B}">
      <dgm:prSet phldrT="[Текст]"/>
      <dgm:spPr/>
      <dgm:t>
        <a:bodyPr/>
        <a:lstStyle/>
        <a:p>
          <a:endParaRPr lang="ru-RU" sz="1800" dirty="0"/>
        </a:p>
      </dgm:t>
    </dgm:pt>
    <dgm:pt modelId="{524E5122-87AD-47E0-B8B2-3C66569087E0}" type="parTrans" cxnId="{E4D37E72-885E-4D71-8EF1-ABC365845FAB}">
      <dgm:prSet/>
      <dgm:spPr/>
      <dgm:t>
        <a:bodyPr/>
        <a:lstStyle/>
        <a:p>
          <a:endParaRPr lang="ru-RU"/>
        </a:p>
      </dgm:t>
    </dgm:pt>
    <dgm:pt modelId="{EF79ACEC-E19C-479A-AAE2-F317F0EA9721}" type="sibTrans" cxnId="{E4D37E72-885E-4D71-8EF1-ABC365845FAB}">
      <dgm:prSet/>
      <dgm:spPr/>
      <dgm:t>
        <a:bodyPr/>
        <a:lstStyle/>
        <a:p>
          <a:endParaRPr lang="ru-RU"/>
        </a:p>
      </dgm:t>
    </dgm:pt>
    <dgm:pt modelId="{AD03B8CC-3F00-416F-99AB-624467C4002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Благотворительные</a:t>
          </a:r>
          <a:endParaRPr lang="ru-RU" sz="2000" b="1" dirty="0">
            <a:solidFill>
              <a:schemeClr val="tx1"/>
            </a:solidFill>
          </a:endParaRPr>
        </a:p>
      </dgm:t>
    </dgm:pt>
    <dgm:pt modelId="{DC5C793B-A297-4C84-BBB9-EBF29BC4EA31}" type="parTrans" cxnId="{FE1BE506-1703-49C9-8FE8-E961BEC106EB}">
      <dgm:prSet/>
      <dgm:spPr/>
      <dgm:t>
        <a:bodyPr/>
        <a:lstStyle/>
        <a:p>
          <a:endParaRPr lang="ru-RU"/>
        </a:p>
      </dgm:t>
    </dgm:pt>
    <dgm:pt modelId="{C8DE775A-1A8D-4516-928A-1140221671F2}" type="sibTrans" cxnId="{FE1BE506-1703-49C9-8FE8-E961BEC106EB}">
      <dgm:prSet/>
      <dgm:spPr/>
      <dgm:t>
        <a:bodyPr/>
        <a:lstStyle/>
        <a:p>
          <a:endParaRPr lang="ru-RU"/>
        </a:p>
      </dgm:t>
    </dgm:pt>
    <dgm:pt modelId="{4DB1FFA4-224C-4E3A-A4B4-9933D4E69B42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сбор вещей, книг и т. п. для передачи их целевой группе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E4541F8-D43D-4FF7-AF84-E174A753C1FC}" type="parTrans" cxnId="{50339A48-2BF6-4CF5-94B9-FBCC7792FE84}">
      <dgm:prSet/>
      <dgm:spPr/>
      <dgm:t>
        <a:bodyPr/>
        <a:lstStyle/>
        <a:p>
          <a:endParaRPr lang="ru-RU"/>
        </a:p>
      </dgm:t>
    </dgm:pt>
    <dgm:pt modelId="{9218591F-B0B6-4EEE-8A1F-BE9D64AD2208}" type="sibTrans" cxnId="{50339A48-2BF6-4CF5-94B9-FBCC7792FE84}">
      <dgm:prSet/>
      <dgm:spPr/>
      <dgm:t>
        <a:bodyPr/>
        <a:lstStyle/>
        <a:p>
          <a:endParaRPr lang="ru-RU"/>
        </a:p>
      </dgm:t>
    </dgm:pt>
    <dgm:pt modelId="{A685318C-0BEB-4578-81C7-FEECB940410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Патриотические</a:t>
          </a:r>
          <a:endParaRPr lang="ru-RU" sz="2000" b="1" dirty="0">
            <a:solidFill>
              <a:schemeClr val="tx1"/>
            </a:solidFill>
          </a:endParaRPr>
        </a:p>
      </dgm:t>
    </dgm:pt>
    <dgm:pt modelId="{6B5DE7F1-C93E-47DD-A8A3-494902B111FC}" type="parTrans" cxnId="{91053025-8809-4880-AF49-722DC668457E}">
      <dgm:prSet/>
      <dgm:spPr/>
      <dgm:t>
        <a:bodyPr/>
        <a:lstStyle/>
        <a:p>
          <a:endParaRPr lang="ru-RU"/>
        </a:p>
      </dgm:t>
    </dgm:pt>
    <dgm:pt modelId="{8D26B378-11DB-4CD4-AEDB-DF730C00AB3D}" type="sibTrans" cxnId="{91053025-8809-4880-AF49-722DC668457E}">
      <dgm:prSet/>
      <dgm:spPr/>
      <dgm:t>
        <a:bodyPr/>
        <a:lstStyle/>
        <a:p>
          <a:endParaRPr lang="ru-RU"/>
        </a:p>
      </dgm:t>
    </dgm:pt>
    <dgm:pt modelId="{9BFE66B6-C2BF-438C-9FDC-FD9AC73D482F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воспитывающие любовь и уважение к Родине, ее истории: прошлому и настоящему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B7496A4-0453-4031-AFB0-834DC4BC8867}" type="parTrans" cxnId="{93F8B24F-5A41-4F2B-A2C1-C481138023EF}">
      <dgm:prSet/>
      <dgm:spPr/>
      <dgm:t>
        <a:bodyPr/>
        <a:lstStyle/>
        <a:p>
          <a:endParaRPr lang="ru-RU"/>
        </a:p>
      </dgm:t>
    </dgm:pt>
    <dgm:pt modelId="{A3DF330F-813F-4ED8-8E43-152505121254}" type="sibTrans" cxnId="{93F8B24F-5A41-4F2B-A2C1-C481138023EF}">
      <dgm:prSet/>
      <dgm:spPr/>
      <dgm:t>
        <a:bodyPr/>
        <a:lstStyle/>
        <a:p>
          <a:endParaRPr lang="ru-RU"/>
        </a:p>
      </dgm:t>
    </dgm:pt>
    <dgm:pt modelId="{8E53C07C-FD9D-48BB-9C9A-1F6C0A418E22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проведение опроса разных групп населения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B258123-91CF-4AFF-AB28-B3FB80932FC8}" type="parTrans" cxnId="{26918F80-2C1F-401D-9117-A2F145912BC9}">
      <dgm:prSet/>
      <dgm:spPr/>
      <dgm:t>
        <a:bodyPr/>
        <a:lstStyle/>
        <a:p>
          <a:endParaRPr lang="ru-RU"/>
        </a:p>
      </dgm:t>
    </dgm:pt>
    <dgm:pt modelId="{1F0836CB-A4F5-4C66-98A6-59A71A9E42DD}" type="sibTrans" cxnId="{26918F80-2C1F-401D-9117-A2F145912BC9}">
      <dgm:prSet/>
      <dgm:spPr/>
      <dgm:t>
        <a:bodyPr/>
        <a:lstStyle/>
        <a:p>
          <a:endParaRPr lang="ru-RU"/>
        </a:p>
      </dgm:t>
    </dgm:pt>
    <dgm:pt modelId="{E995E8E5-F188-4795-9CBC-DB5793274CDC}" type="pres">
      <dgm:prSet presAssocID="{B608AAFD-F473-435D-8D7F-C65CBA6C2C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323866-1967-4A08-A843-BCFBAEDE60E5}" type="pres">
      <dgm:prSet presAssocID="{BAA7DBDE-F560-4881-A83A-72575B62D4B8}" presName="composite" presStyleCnt="0"/>
      <dgm:spPr/>
    </dgm:pt>
    <dgm:pt modelId="{0B5CD664-F93E-4D05-A843-B4A9CCD7B77D}" type="pres">
      <dgm:prSet presAssocID="{BAA7DBDE-F560-4881-A83A-72575B62D4B8}" presName="parentText" presStyleLbl="alignNode1" presStyleIdx="0" presStyleCnt="3" custLinFactNeighborX="903" custLinFactNeighborY="-28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B37D7-6D90-41D8-B16A-41018E93A54D}" type="pres">
      <dgm:prSet presAssocID="{BAA7DBDE-F560-4881-A83A-72575B62D4B8}" presName="descendantText" presStyleLbl="alignAcc1" presStyleIdx="0" presStyleCnt="3" custScaleY="53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5126FC-606E-42E8-AA15-C3DFB58F5FC6}" type="pres">
      <dgm:prSet presAssocID="{FA590A11-2183-4002-943B-F07C8C464476}" presName="sp" presStyleCnt="0"/>
      <dgm:spPr/>
    </dgm:pt>
    <dgm:pt modelId="{3C5593CC-3381-4F0B-BB10-FB59409D1A41}" type="pres">
      <dgm:prSet presAssocID="{AD03B8CC-3F00-416F-99AB-624467C40023}" presName="composite" presStyleCnt="0"/>
      <dgm:spPr/>
    </dgm:pt>
    <dgm:pt modelId="{B68606D0-F2C0-4B88-AB4E-162A9CDB2558}" type="pres">
      <dgm:prSet presAssocID="{AD03B8CC-3F00-416F-99AB-624467C4002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25E48-F1A9-44E1-B126-4F10CE7F2B61}" type="pres">
      <dgm:prSet presAssocID="{AD03B8CC-3F00-416F-99AB-624467C400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8CA81-1F78-47FD-B9E8-5FF1AD639221}" type="pres">
      <dgm:prSet presAssocID="{C8DE775A-1A8D-4516-928A-1140221671F2}" presName="sp" presStyleCnt="0"/>
      <dgm:spPr/>
    </dgm:pt>
    <dgm:pt modelId="{B6F780DE-436C-49D0-92DF-899CB9D0ABCA}" type="pres">
      <dgm:prSet presAssocID="{A685318C-0BEB-4578-81C7-FEECB9404103}" presName="composite" presStyleCnt="0"/>
      <dgm:spPr/>
    </dgm:pt>
    <dgm:pt modelId="{ACFEE391-4582-4638-B764-8623AD90EED1}" type="pres">
      <dgm:prSet presAssocID="{A685318C-0BEB-4578-81C7-FEECB940410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244B1-DE76-4112-8166-0ED2D28A5892}" type="pres">
      <dgm:prSet presAssocID="{A685318C-0BEB-4578-81C7-FEECB940410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229746-EEC8-4B02-9BC2-AA5334D31620}" type="presOf" srcId="{AD03B8CC-3F00-416F-99AB-624467C40023}" destId="{B68606D0-F2C0-4B88-AB4E-162A9CDB2558}" srcOrd="0" destOrd="0" presId="urn:microsoft.com/office/officeart/2005/8/layout/chevron2"/>
    <dgm:cxn modelId="{91053025-8809-4880-AF49-722DC668457E}" srcId="{B608AAFD-F473-435D-8D7F-C65CBA6C2C63}" destId="{A685318C-0BEB-4578-81C7-FEECB9404103}" srcOrd="2" destOrd="0" parTransId="{6B5DE7F1-C93E-47DD-A8A3-494902B111FC}" sibTransId="{8D26B378-11DB-4CD4-AEDB-DF730C00AB3D}"/>
    <dgm:cxn modelId="{50339A48-2BF6-4CF5-94B9-FBCC7792FE84}" srcId="{AD03B8CC-3F00-416F-99AB-624467C40023}" destId="{4DB1FFA4-224C-4E3A-A4B4-9933D4E69B42}" srcOrd="0" destOrd="0" parTransId="{AE4541F8-D43D-4FF7-AF84-E174A753C1FC}" sibTransId="{9218591F-B0B6-4EEE-8A1F-BE9D64AD2208}"/>
    <dgm:cxn modelId="{93F8B24F-5A41-4F2B-A2C1-C481138023EF}" srcId="{A685318C-0BEB-4578-81C7-FEECB9404103}" destId="{9BFE66B6-C2BF-438C-9FDC-FD9AC73D482F}" srcOrd="0" destOrd="0" parTransId="{3B7496A4-0453-4031-AFB0-834DC4BC8867}" sibTransId="{A3DF330F-813F-4ED8-8E43-152505121254}"/>
    <dgm:cxn modelId="{D87427EC-2D75-4C73-B478-EF333E1D30A7}" type="presOf" srcId="{4DB1FFA4-224C-4E3A-A4B4-9933D4E69B42}" destId="{1A625E48-F1A9-44E1-B126-4F10CE7F2B61}" srcOrd="0" destOrd="0" presId="urn:microsoft.com/office/officeart/2005/8/layout/chevron2"/>
    <dgm:cxn modelId="{6A94B7D3-70A5-462C-9AFF-A70FB587AE70}" srcId="{B608AAFD-F473-435D-8D7F-C65CBA6C2C63}" destId="{BAA7DBDE-F560-4881-A83A-72575B62D4B8}" srcOrd="0" destOrd="0" parTransId="{A1061585-4BE6-47D7-BCED-3F0A745B77A8}" sibTransId="{FA590A11-2183-4002-943B-F07C8C464476}"/>
    <dgm:cxn modelId="{26918F80-2C1F-401D-9117-A2F145912BC9}" srcId="{BAA7DBDE-F560-4881-A83A-72575B62D4B8}" destId="{8E53C07C-FD9D-48BB-9C9A-1F6C0A418E22}" srcOrd="1" destOrd="0" parTransId="{3B258123-91CF-4AFF-AB28-B3FB80932FC8}" sibTransId="{1F0836CB-A4F5-4C66-98A6-59A71A9E42DD}"/>
    <dgm:cxn modelId="{8930B4F2-B668-4DF2-A1AA-40DCDC7CD8DB}" type="presOf" srcId="{B608AAFD-F473-435D-8D7F-C65CBA6C2C63}" destId="{E995E8E5-F188-4795-9CBC-DB5793274CDC}" srcOrd="0" destOrd="0" presId="urn:microsoft.com/office/officeart/2005/8/layout/chevron2"/>
    <dgm:cxn modelId="{E4D37E72-885E-4D71-8EF1-ABC365845FAB}" srcId="{BAA7DBDE-F560-4881-A83A-72575B62D4B8}" destId="{01A71742-9877-414C-A976-72E3C020AB0B}" srcOrd="0" destOrd="0" parTransId="{524E5122-87AD-47E0-B8B2-3C66569087E0}" sibTransId="{EF79ACEC-E19C-479A-AAE2-F317F0EA9721}"/>
    <dgm:cxn modelId="{A9191C15-F048-41E1-B3AF-ACA1A2B7BC08}" type="presOf" srcId="{8E53C07C-FD9D-48BB-9C9A-1F6C0A418E22}" destId="{886B37D7-6D90-41D8-B16A-41018E93A54D}" srcOrd="0" destOrd="1" presId="urn:microsoft.com/office/officeart/2005/8/layout/chevron2"/>
    <dgm:cxn modelId="{C15042A7-1AB8-431D-A9E1-058167B81556}" type="presOf" srcId="{01A71742-9877-414C-A976-72E3C020AB0B}" destId="{886B37D7-6D90-41D8-B16A-41018E93A54D}" srcOrd="0" destOrd="0" presId="urn:microsoft.com/office/officeart/2005/8/layout/chevron2"/>
    <dgm:cxn modelId="{260A7D2C-2A5E-4A99-80A7-ED5C952C1B55}" type="presOf" srcId="{A685318C-0BEB-4578-81C7-FEECB9404103}" destId="{ACFEE391-4582-4638-B764-8623AD90EED1}" srcOrd="0" destOrd="0" presId="urn:microsoft.com/office/officeart/2005/8/layout/chevron2"/>
    <dgm:cxn modelId="{4891E034-4140-4DAB-A401-A1418C942FDC}" type="presOf" srcId="{9BFE66B6-C2BF-438C-9FDC-FD9AC73D482F}" destId="{B7A244B1-DE76-4112-8166-0ED2D28A5892}" srcOrd="0" destOrd="0" presId="urn:microsoft.com/office/officeart/2005/8/layout/chevron2"/>
    <dgm:cxn modelId="{4425F60A-F09B-4225-8EB9-C8CE0B4DF1FD}" type="presOf" srcId="{BAA7DBDE-F560-4881-A83A-72575B62D4B8}" destId="{0B5CD664-F93E-4D05-A843-B4A9CCD7B77D}" srcOrd="0" destOrd="0" presId="urn:microsoft.com/office/officeart/2005/8/layout/chevron2"/>
    <dgm:cxn modelId="{FE1BE506-1703-49C9-8FE8-E961BEC106EB}" srcId="{B608AAFD-F473-435D-8D7F-C65CBA6C2C63}" destId="{AD03B8CC-3F00-416F-99AB-624467C40023}" srcOrd="1" destOrd="0" parTransId="{DC5C793B-A297-4C84-BBB9-EBF29BC4EA31}" sibTransId="{C8DE775A-1A8D-4516-928A-1140221671F2}"/>
    <dgm:cxn modelId="{55E6EE4C-0636-4847-9B89-507CA3BD1E97}" type="presParOf" srcId="{E995E8E5-F188-4795-9CBC-DB5793274CDC}" destId="{C4323866-1967-4A08-A843-BCFBAEDE60E5}" srcOrd="0" destOrd="0" presId="urn:microsoft.com/office/officeart/2005/8/layout/chevron2"/>
    <dgm:cxn modelId="{668DA367-CD35-4A7B-AD0A-5177E4FADEDB}" type="presParOf" srcId="{C4323866-1967-4A08-A843-BCFBAEDE60E5}" destId="{0B5CD664-F93E-4D05-A843-B4A9CCD7B77D}" srcOrd="0" destOrd="0" presId="urn:microsoft.com/office/officeart/2005/8/layout/chevron2"/>
    <dgm:cxn modelId="{478CD3F2-DF65-4D8C-A1DC-C317618C2326}" type="presParOf" srcId="{C4323866-1967-4A08-A843-BCFBAEDE60E5}" destId="{886B37D7-6D90-41D8-B16A-41018E93A54D}" srcOrd="1" destOrd="0" presId="urn:microsoft.com/office/officeart/2005/8/layout/chevron2"/>
    <dgm:cxn modelId="{DD7B7CC9-2807-40BF-BF01-1AD566076E14}" type="presParOf" srcId="{E995E8E5-F188-4795-9CBC-DB5793274CDC}" destId="{4D5126FC-606E-42E8-AA15-C3DFB58F5FC6}" srcOrd="1" destOrd="0" presId="urn:microsoft.com/office/officeart/2005/8/layout/chevron2"/>
    <dgm:cxn modelId="{67E14FB0-B2E4-4680-B6F1-C66EC05FFE43}" type="presParOf" srcId="{E995E8E5-F188-4795-9CBC-DB5793274CDC}" destId="{3C5593CC-3381-4F0B-BB10-FB59409D1A41}" srcOrd="2" destOrd="0" presId="urn:microsoft.com/office/officeart/2005/8/layout/chevron2"/>
    <dgm:cxn modelId="{E1399BFE-304A-4167-88F0-3EDAC539525B}" type="presParOf" srcId="{3C5593CC-3381-4F0B-BB10-FB59409D1A41}" destId="{B68606D0-F2C0-4B88-AB4E-162A9CDB2558}" srcOrd="0" destOrd="0" presId="urn:microsoft.com/office/officeart/2005/8/layout/chevron2"/>
    <dgm:cxn modelId="{C60B8EDC-455D-49D5-BDF6-36DD16214CB8}" type="presParOf" srcId="{3C5593CC-3381-4F0B-BB10-FB59409D1A41}" destId="{1A625E48-F1A9-44E1-B126-4F10CE7F2B61}" srcOrd="1" destOrd="0" presId="urn:microsoft.com/office/officeart/2005/8/layout/chevron2"/>
    <dgm:cxn modelId="{3304A124-0DB6-4410-A3F6-51958B84CB9F}" type="presParOf" srcId="{E995E8E5-F188-4795-9CBC-DB5793274CDC}" destId="{7648CA81-1F78-47FD-B9E8-5FF1AD639221}" srcOrd="3" destOrd="0" presId="urn:microsoft.com/office/officeart/2005/8/layout/chevron2"/>
    <dgm:cxn modelId="{83C0A8CA-14A1-40BE-B905-8CA1AAA47669}" type="presParOf" srcId="{E995E8E5-F188-4795-9CBC-DB5793274CDC}" destId="{B6F780DE-436C-49D0-92DF-899CB9D0ABCA}" srcOrd="4" destOrd="0" presId="urn:microsoft.com/office/officeart/2005/8/layout/chevron2"/>
    <dgm:cxn modelId="{D1EA4D6F-2FB7-4EEA-AD01-B6AC78712CAE}" type="presParOf" srcId="{B6F780DE-436C-49D0-92DF-899CB9D0ABCA}" destId="{ACFEE391-4582-4638-B764-8623AD90EED1}" srcOrd="0" destOrd="0" presId="urn:microsoft.com/office/officeart/2005/8/layout/chevron2"/>
    <dgm:cxn modelId="{AAD2EDF8-E282-41B1-B7D7-EEE566DF3E19}" type="presParOf" srcId="{B6F780DE-436C-49D0-92DF-899CB9D0ABCA}" destId="{B7A244B1-DE76-4112-8166-0ED2D28A58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B21AEF-4DBC-4BCF-A7D1-18631E07467F}" type="doc">
      <dgm:prSet loTypeId="urn:microsoft.com/office/officeart/2005/8/layout/chevron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3907093-2925-414F-9EBD-82FE590DA832}">
      <dgm:prSet phldrT="[Текст]" custT="1"/>
      <dgm:spPr/>
      <dgm:t>
        <a:bodyPr/>
        <a:lstStyle/>
        <a:p>
          <a:r>
            <a:rPr lang="ru-RU" sz="2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социально–педагогические</a:t>
          </a:r>
          <a:r>
            <a:rPr lang="ru-RU" sz="2000" b="1" u="none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b="1" u="none" dirty="0">
            <a:latin typeface="Times New Roman" pitchFamily="18" charset="0"/>
            <a:cs typeface="Times New Roman" pitchFamily="18" charset="0"/>
          </a:endParaRPr>
        </a:p>
      </dgm:t>
    </dgm:pt>
    <dgm:pt modelId="{B2A9CD77-5A37-4A01-898A-A651C58A39DF}" type="parTrans" cxnId="{E22B8716-936A-4D98-8D3C-5ECA0C7A80D0}">
      <dgm:prSet/>
      <dgm:spPr/>
      <dgm:t>
        <a:bodyPr/>
        <a:lstStyle/>
        <a:p>
          <a:endParaRPr lang="ru-RU"/>
        </a:p>
      </dgm:t>
    </dgm:pt>
    <dgm:pt modelId="{8D6AE77D-84AA-44FF-8019-5A61EAB19B3D}" type="sibTrans" cxnId="{E22B8716-936A-4D98-8D3C-5ECA0C7A80D0}">
      <dgm:prSet/>
      <dgm:spPr/>
      <dgm:t>
        <a:bodyPr/>
        <a:lstStyle/>
        <a:p>
          <a:endParaRPr lang="ru-RU"/>
        </a:p>
      </dgm:t>
    </dgm:pt>
    <dgm:pt modelId="{34105FA1-A35F-4F34-B1F9-8487A5FA4ACF}">
      <dgm:prSet phldrT="[Текст]" custT="1"/>
      <dgm:spPr/>
      <dgm:t>
        <a:bodyPr/>
        <a:lstStyle/>
        <a:p>
          <a:pPr algn="just"/>
          <a:r>
            <a:rPr lang="ru-RU" sz="1900" b="0" dirty="0" smtClean="0">
              <a:latin typeface="Times New Roman" pitchFamily="18" charset="0"/>
              <a:cs typeface="Times New Roman" pitchFamily="18" charset="0"/>
            </a:rPr>
            <a:t>воздействующие на изменение сознания, поведения, отношения определенной категории населения к чему – либо:  </a:t>
          </a:r>
          <a:endParaRPr lang="ru-RU" sz="1900" dirty="0"/>
        </a:p>
      </dgm:t>
    </dgm:pt>
    <dgm:pt modelId="{F3FBA800-0FA3-4702-B6DD-82458481C1B3}" type="parTrans" cxnId="{33453B52-089E-42DB-9E05-EDB62E54B239}">
      <dgm:prSet/>
      <dgm:spPr/>
      <dgm:t>
        <a:bodyPr/>
        <a:lstStyle/>
        <a:p>
          <a:endParaRPr lang="ru-RU"/>
        </a:p>
      </dgm:t>
    </dgm:pt>
    <dgm:pt modelId="{8FEEA13F-98BB-439E-8B10-90004B46438B}" type="sibTrans" cxnId="{33453B52-089E-42DB-9E05-EDB62E54B239}">
      <dgm:prSet/>
      <dgm:spPr/>
      <dgm:t>
        <a:bodyPr/>
        <a:lstStyle/>
        <a:p>
          <a:endParaRPr lang="ru-RU"/>
        </a:p>
      </dgm:t>
    </dgm:pt>
    <dgm:pt modelId="{F1361724-3FCB-4ACD-B92E-ACDFD8B19633}">
      <dgm:prSet custT="1"/>
      <dgm:spPr/>
      <dgm:t>
        <a:bodyPr/>
        <a:lstStyle/>
        <a:p>
          <a:r>
            <a:rPr lang="ru-RU" sz="2000" b="1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социокультурные</a:t>
          </a:r>
          <a:endParaRPr lang="ru-RU" sz="2000" b="1" u="none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85CC93-1DB9-4E03-8738-8C70737874B8}" type="parTrans" cxnId="{D48269F9-C64B-43B8-9655-89755FD2D064}">
      <dgm:prSet/>
      <dgm:spPr/>
      <dgm:t>
        <a:bodyPr/>
        <a:lstStyle/>
        <a:p>
          <a:endParaRPr lang="ru-RU"/>
        </a:p>
      </dgm:t>
    </dgm:pt>
    <dgm:pt modelId="{F7F9FA88-9E35-49A8-8FB8-5E3B389E8BEE}" type="sibTrans" cxnId="{D48269F9-C64B-43B8-9655-89755FD2D064}">
      <dgm:prSet/>
      <dgm:spPr/>
      <dgm:t>
        <a:bodyPr/>
        <a:lstStyle/>
        <a:p>
          <a:endParaRPr lang="ru-RU"/>
        </a:p>
      </dgm:t>
    </dgm:pt>
    <dgm:pt modelId="{A3A6EC5D-C555-4C38-A85F-2C9236DF1112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влияющие на уровень культуры, воспитывающие интерес к с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воей национальной культуре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1EFA4D6-6609-4916-9BC9-806D3FE42AFA}" type="parTrans" cxnId="{3AD7D568-5942-4D97-A573-43B843F60A15}">
      <dgm:prSet/>
      <dgm:spPr/>
      <dgm:t>
        <a:bodyPr/>
        <a:lstStyle/>
        <a:p>
          <a:endParaRPr lang="ru-RU"/>
        </a:p>
      </dgm:t>
    </dgm:pt>
    <dgm:pt modelId="{9444DF37-4A5A-45C1-8681-EFB76AAA1B62}" type="sibTrans" cxnId="{3AD7D568-5942-4D97-A573-43B843F60A15}">
      <dgm:prSet/>
      <dgm:spPr/>
      <dgm:t>
        <a:bodyPr/>
        <a:lstStyle/>
        <a:p>
          <a:endParaRPr lang="ru-RU"/>
        </a:p>
      </dgm:t>
    </dgm:pt>
    <dgm:pt modelId="{C15D5360-0E52-4C5F-996E-FC00AE5C3FFD}">
      <dgm:prSet custT="1"/>
      <dgm:spPr/>
      <dgm:t>
        <a:bodyPr/>
        <a:lstStyle/>
        <a:p>
          <a:pPr algn="just"/>
          <a:r>
            <a:rPr lang="ru-RU" sz="1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i="1" dirty="0" smtClean="0">
              <a:latin typeface="Times New Roman" pitchFamily="18" charset="0"/>
              <a:cs typeface="Times New Roman" pitchFamily="18" charset="0"/>
            </a:rPr>
            <a:t>помощь другим людям</a:t>
          </a:r>
          <a:r>
            <a:rPr lang="ru-RU" sz="1900" dirty="0" smtClean="0">
              <a:latin typeface="Times New Roman" pitchFamily="18" charset="0"/>
              <a:cs typeface="Times New Roman" pitchFamily="18" charset="0"/>
            </a:rPr>
            <a:t> («Подарки друзьям», «Доброе сердечко», «Открытка для ветерана», «Будем помнить», «Помоги малышам»); </a:t>
          </a:r>
          <a:endParaRPr lang="ru-RU" sz="1900" dirty="0">
            <a:latin typeface="Times New Roman" pitchFamily="18" charset="0"/>
            <a:cs typeface="Times New Roman" pitchFamily="18" charset="0"/>
          </a:endParaRPr>
        </a:p>
      </dgm:t>
    </dgm:pt>
    <dgm:pt modelId="{3A8CDE78-AB83-4E71-89DC-D4262510347E}" type="parTrans" cxnId="{FC54A6C8-01F5-4405-9D8F-7F6ED86205D6}">
      <dgm:prSet/>
      <dgm:spPr/>
      <dgm:t>
        <a:bodyPr/>
        <a:lstStyle/>
        <a:p>
          <a:endParaRPr lang="ru-RU"/>
        </a:p>
      </dgm:t>
    </dgm:pt>
    <dgm:pt modelId="{971C0AC9-C1D9-4C7F-BC33-063E12C05302}" type="sibTrans" cxnId="{FC54A6C8-01F5-4405-9D8F-7F6ED86205D6}">
      <dgm:prSet/>
      <dgm:spPr/>
      <dgm:t>
        <a:bodyPr/>
        <a:lstStyle/>
        <a:p>
          <a:endParaRPr lang="ru-RU"/>
        </a:p>
      </dgm:t>
    </dgm:pt>
    <dgm:pt modelId="{088BE6E5-03CF-4954-86BA-7FE2ADE18A3F}">
      <dgm:prSet custT="1"/>
      <dgm:spPr/>
      <dgm:t>
        <a:bodyPr/>
        <a:lstStyle/>
        <a:p>
          <a:pPr algn="just"/>
          <a:r>
            <a:rPr lang="ru-RU" sz="1900" i="1" dirty="0" smtClean="0">
              <a:latin typeface="Times New Roman" pitchFamily="18" charset="0"/>
              <a:cs typeface="Times New Roman" pitchFamily="18" charset="0"/>
            </a:rPr>
            <a:t>экология </a:t>
          </a:r>
          <a:r>
            <a:rPr lang="ru-RU" sz="1900" dirty="0" smtClean="0">
              <a:latin typeface="Times New Roman" pitchFamily="18" charset="0"/>
              <a:cs typeface="Times New Roman" pitchFamily="18" charset="0"/>
            </a:rPr>
            <a:t>(«Наши братья меньшие», «Покормим птиц зимой», «Столовая для пернатых», «Красная книга природы»); </a:t>
          </a:r>
          <a:endParaRPr lang="ru-RU" sz="1900" dirty="0">
            <a:latin typeface="Times New Roman" pitchFamily="18" charset="0"/>
            <a:cs typeface="Times New Roman" pitchFamily="18" charset="0"/>
          </a:endParaRPr>
        </a:p>
      </dgm:t>
    </dgm:pt>
    <dgm:pt modelId="{32EAF911-0709-4D8B-AB9E-4C7126D1733D}" type="parTrans" cxnId="{36EEDEE7-7F95-48B2-91F4-C1ED5EC6D6E8}">
      <dgm:prSet/>
      <dgm:spPr/>
      <dgm:t>
        <a:bodyPr/>
        <a:lstStyle/>
        <a:p>
          <a:endParaRPr lang="ru-RU"/>
        </a:p>
      </dgm:t>
    </dgm:pt>
    <dgm:pt modelId="{58E3DE34-F59F-41AD-8A7C-D4D1953BDAE7}" type="sibTrans" cxnId="{36EEDEE7-7F95-48B2-91F4-C1ED5EC6D6E8}">
      <dgm:prSet/>
      <dgm:spPr/>
      <dgm:t>
        <a:bodyPr/>
        <a:lstStyle/>
        <a:p>
          <a:endParaRPr lang="ru-RU"/>
        </a:p>
      </dgm:t>
    </dgm:pt>
    <dgm:pt modelId="{1FC6BED6-6C89-4E35-A366-264D866F2ED5}">
      <dgm:prSet custT="1"/>
      <dgm:spPr/>
      <dgm:t>
        <a:bodyPr/>
        <a:lstStyle/>
        <a:p>
          <a:pPr algn="just"/>
          <a:r>
            <a:rPr lang="ru-RU" sz="1900" i="1" dirty="0" smtClean="0">
              <a:latin typeface="Times New Roman" pitchFamily="18" charset="0"/>
              <a:cs typeface="Times New Roman" pitchFamily="18" charset="0"/>
            </a:rPr>
            <a:t>окружающий социальный мир</a:t>
          </a:r>
          <a:r>
            <a:rPr lang="ru-RU" sz="1900" dirty="0" smtClean="0">
              <a:latin typeface="Times New Roman" pitchFamily="18" charset="0"/>
              <a:cs typeface="Times New Roman" pitchFamily="18" charset="0"/>
            </a:rPr>
            <a:t> («Чистая площадка в детском саду», «Чистые дорожки», «Безопасная дорога», «Вылечим книги»);</a:t>
          </a:r>
          <a:endParaRPr lang="ru-RU" sz="1900" dirty="0">
            <a:latin typeface="Times New Roman" pitchFamily="18" charset="0"/>
            <a:cs typeface="Times New Roman" pitchFamily="18" charset="0"/>
          </a:endParaRPr>
        </a:p>
      </dgm:t>
    </dgm:pt>
    <dgm:pt modelId="{B2CCD196-F6C6-4940-BF8B-BC5C33362A5F}" type="parTrans" cxnId="{683BE336-1DAF-4739-899E-25330C36EE1D}">
      <dgm:prSet/>
      <dgm:spPr/>
      <dgm:t>
        <a:bodyPr/>
        <a:lstStyle/>
        <a:p>
          <a:endParaRPr lang="ru-RU"/>
        </a:p>
      </dgm:t>
    </dgm:pt>
    <dgm:pt modelId="{F33F6DD6-B59D-4BC5-BCBC-69104D0649C0}" type="sibTrans" cxnId="{683BE336-1DAF-4739-899E-25330C36EE1D}">
      <dgm:prSet/>
      <dgm:spPr/>
      <dgm:t>
        <a:bodyPr/>
        <a:lstStyle/>
        <a:p>
          <a:endParaRPr lang="ru-RU"/>
        </a:p>
      </dgm:t>
    </dgm:pt>
    <dgm:pt modelId="{FF533E23-81A1-4681-B914-97B0DE1CF3B3}">
      <dgm:prSet custT="1"/>
      <dgm:spPr/>
      <dgm:t>
        <a:bodyPr/>
        <a:lstStyle/>
        <a:p>
          <a:pPr algn="just"/>
          <a:r>
            <a:rPr lang="ru-RU" sz="1900" i="1" dirty="0" smtClean="0">
              <a:latin typeface="Times New Roman" pitchFamily="18" charset="0"/>
              <a:cs typeface="Times New Roman" pitchFamily="18" charset="0"/>
            </a:rPr>
            <a:t>значимые даты и праздники</a:t>
          </a:r>
          <a:r>
            <a:rPr lang="ru-RU" sz="1900" dirty="0" smtClean="0">
              <a:latin typeface="Times New Roman" pitchFamily="18" charset="0"/>
              <a:cs typeface="Times New Roman" pitchFamily="18" charset="0"/>
            </a:rPr>
            <a:t> («Для мамочки любимой», «День Победы», «Добрые дела к Новому году», «День Пожилого человека»)</a:t>
          </a:r>
          <a:endParaRPr lang="ru-RU" sz="1900" dirty="0">
            <a:latin typeface="Times New Roman" pitchFamily="18" charset="0"/>
            <a:cs typeface="Times New Roman" pitchFamily="18" charset="0"/>
          </a:endParaRPr>
        </a:p>
      </dgm:t>
    </dgm:pt>
    <dgm:pt modelId="{19895C38-A964-4DF8-AC94-3AC876D9AC9A}" type="parTrans" cxnId="{A66DE7B3-675C-48C7-90C2-ADA2951E39E8}">
      <dgm:prSet/>
      <dgm:spPr/>
      <dgm:t>
        <a:bodyPr/>
        <a:lstStyle/>
        <a:p>
          <a:endParaRPr lang="ru-RU"/>
        </a:p>
      </dgm:t>
    </dgm:pt>
    <dgm:pt modelId="{01768AF9-B03E-4009-9946-D16CE74B5362}" type="sibTrans" cxnId="{A66DE7B3-675C-48C7-90C2-ADA2951E39E8}">
      <dgm:prSet/>
      <dgm:spPr/>
      <dgm:t>
        <a:bodyPr/>
        <a:lstStyle/>
        <a:p>
          <a:endParaRPr lang="ru-RU"/>
        </a:p>
      </dgm:t>
    </dgm:pt>
    <dgm:pt modelId="{EC178221-F552-4900-ADC5-504F72831C25}" type="pres">
      <dgm:prSet presAssocID="{C0B21AEF-4DBC-4BCF-A7D1-18631E0746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A0AD4B-28D6-4750-93F4-1355622E2EBC}" type="pres">
      <dgm:prSet presAssocID="{F1361724-3FCB-4ACD-B92E-ACDFD8B19633}" presName="composite" presStyleCnt="0"/>
      <dgm:spPr/>
      <dgm:t>
        <a:bodyPr/>
        <a:lstStyle/>
        <a:p>
          <a:endParaRPr lang="ru-RU"/>
        </a:p>
      </dgm:t>
    </dgm:pt>
    <dgm:pt modelId="{75EA0D16-57D6-442C-A273-FED89457FA3F}" type="pres">
      <dgm:prSet presAssocID="{F1361724-3FCB-4ACD-B92E-ACDFD8B1963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8527D-6D24-41C9-BF05-F8AECE1C2BDE}" type="pres">
      <dgm:prSet presAssocID="{F1361724-3FCB-4ACD-B92E-ACDFD8B19633}" presName="descendantText" presStyleLbl="alignAcc1" presStyleIdx="0" presStyleCnt="2" custScaleY="122090" custLinFactNeighborX="316" custLinFactNeighborY="-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D072A-8B63-43DD-A685-E003AF74167E}" type="pres">
      <dgm:prSet presAssocID="{F7F9FA88-9E35-49A8-8FB8-5E3B389E8BEE}" presName="sp" presStyleCnt="0"/>
      <dgm:spPr/>
      <dgm:t>
        <a:bodyPr/>
        <a:lstStyle/>
        <a:p>
          <a:endParaRPr lang="ru-RU"/>
        </a:p>
      </dgm:t>
    </dgm:pt>
    <dgm:pt modelId="{21ABE0EE-FA55-4A22-81A7-2B4D76771316}" type="pres">
      <dgm:prSet presAssocID="{23907093-2925-414F-9EBD-82FE590DA832}" presName="composite" presStyleCnt="0"/>
      <dgm:spPr/>
      <dgm:t>
        <a:bodyPr/>
        <a:lstStyle/>
        <a:p>
          <a:endParaRPr lang="ru-RU"/>
        </a:p>
      </dgm:t>
    </dgm:pt>
    <dgm:pt modelId="{E6361FA4-2831-45C2-A2F0-A5F14CBCD6EF}" type="pres">
      <dgm:prSet presAssocID="{23907093-2925-414F-9EBD-82FE590DA83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E00170-BC76-45A4-A37C-F55EB5CABF4B}" type="pres">
      <dgm:prSet presAssocID="{23907093-2925-414F-9EBD-82FE590DA832}" presName="descendantText" presStyleLbl="alignAcc1" presStyleIdx="1" presStyleCnt="2" custScaleY="330106" custLinFactNeighborX="78" custLinFactNeighborY="-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54A6C8-01F5-4405-9D8F-7F6ED86205D6}" srcId="{23907093-2925-414F-9EBD-82FE590DA832}" destId="{C15D5360-0E52-4C5F-996E-FC00AE5C3FFD}" srcOrd="1" destOrd="0" parTransId="{3A8CDE78-AB83-4E71-89DC-D4262510347E}" sibTransId="{971C0AC9-C1D9-4C7F-BC33-063E12C05302}"/>
    <dgm:cxn modelId="{683BE336-1DAF-4739-899E-25330C36EE1D}" srcId="{23907093-2925-414F-9EBD-82FE590DA832}" destId="{1FC6BED6-6C89-4E35-A366-264D866F2ED5}" srcOrd="3" destOrd="0" parTransId="{B2CCD196-F6C6-4940-BF8B-BC5C33362A5F}" sibTransId="{F33F6DD6-B59D-4BC5-BCBC-69104D0649C0}"/>
    <dgm:cxn modelId="{33453B52-089E-42DB-9E05-EDB62E54B239}" srcId="{23907093-2925-414F-9EBD-82FE590DA832}" destId="{34105FA1-A35F-4F34-B1F9-8487A5FA4ACF}" srcOrd="0" destOrd="0" parTransId="{F3FBA800-0FA3-4702-B6DD-82458481C1B3}" sibTransId="{8FEEA13F-98BB-439E-8B10-90004B46438B}"/>
    <dgm:cxn modelId="{D48269F9-C64B-43B8-9655-89755FD2D064}" srcId="{C0B21AEF-4DBC-4BCF-A7D1-18631E07467F}" destId="{F1361724-3FCB-4ACD-B92E-ACDFD8B19633}" srcOrd="0" destOrd="0" parTransId="{FC85CC93-1DB9-4E03-8738-8C70737874B8}" sibTransId="{F7F9FA88-9E35-49A8-8FB8-5E3B389E8BEE}"/>
    <dgm:cxn modelId="{A66DE7B3-675C-48C7-90C2-ADA2951E39E8}" srcId="{23907093-2925-414F-9EBD-82FE590DA832}" destId="{FF533E23-81A1-4681-B914-97B0DE1CF3B3}" srcOrd="4" destOrd="0" parTransId="{19895C38-A964-4DF8-AC94-3AC876D9AC9A}" sibTransId="{01768AF9-B03E-4009-9946-D16CE74B5362}"/>
    <dgm:cxn modelId="{34368FF4-168D-429B-B091-D6CA1729CC20}" type="presOf" srcId="{34105FA1-A35F-4F34-B1F9-8487A5FA4ACF}" destId="{96E00170-BC76-45A4-A37C-F55EB5CABF4B}" srcOrd="0" destOrd="0" presId="urn:microsoft.com/office/officeart/2005/8/layout/chevron2"/>
    <dgm:cxn modelId="{B9A524FE-EB2A-400C-852E-54E4AEF4E5D8}" type="presOf" srcId="{C0B21AEF-4DBC-4BCF-A7D1-18631E07467F}" destId="{EC178221-F552-4900-ADC5-504F72831C25}" srcOrd="0" destOrd="0" presId="urn:microsoft.com/office/officeart/2005/8/layout/chevron2"/>
    <dgm:cxn modelId="{0928CB40-4FF1-4D44-8385-1E782C8EE47A}" type="presOf" srcId="{C15D5360-0E52-4C5F-996E-FC00AE5C3FFD}" destId="{96E00170-BC76-45A4-A37C-F55EB5CABF4B}" srcOrd="0" destOrd="1" presId="urn:microsoft.com/office/officeart/2005/8/layout/chevron2"/>
    <dgm:cxn modelId="{3AD7D568-5942-4D97-A573-43B843F60A15}" srcId="{F1361724-3FCB-4ACD-B92E-ACDFD8B19633}" destId="{A3A6EC5D-C555-4C38-A85F-2C9236DF1112}" srcOrd="0" destOrd="0" parTransId="{E1EFA4D6-6609-4916-9BC9-806D3FE42AFA}" sibTransId="{9444DF37-4A5A-45C1-8681-EFB76AAA1B62}"/>
    <dgm:cxn modelId="{36EEDEE7-7F95-48B2-91F4-C1ED5EC6D6E8}" srcId="{23907093-2925-414F-9EBD-82FE590DA832}" destId="{088BE6E5-03CF-4954-86BA-7FE2ADE18A3F}" srcOrd="2" destOrd="0" parTransId="{32EAF911-0709-4D8B-AB9E-4C7126D1733D}" sibTransId="{58E3DE34-F59F-41AD-8A7C-D4D1953BDAE7}"/>
    <dgm:cxn modelId="{E22B8716-936A-4D98-8D3C-5ECA0C7A80D0}" srcId="{C0B21AEF-4DBC-4BCF-A7D1-18631E07467F}" destId="{23907093-2925-414F-9EBD-82FE590DA832}" srcOrd="1" destOrd="0" parTransId="{B2A9CD77-5A37-4A01-898A-A651C58A39DF}" sibTransId="{8D6AE77D-84AA-44FF-8019-5A61EAB19B3D}"/>
    <dgm:cxn modelId="{6822063B-436B-4095-A203-6D2FD7FFDDE8}" type="presOf" srcId="{1FC6BED6-6C89-4E35-A366-264D866F2ED5}" destId="{96E00170-BC76-45A4-A37C-F55EB5CABF4B}" srcOrd="0" destOrd="3" presId="urn:microsoft.com/office/officeart/2005/8/layout/chevron2"/>
    <dgm:cxn modelId="{0E172C0D-F4C6-42D9-8349-1A26928B0C69}" type="presOf" srcId="{23907093-2925-414F-9EBD-82FE590DA832}" destId="{E6361FA4-2831-45C2-A2F0-A5F14CBCD6EF}" srcOrd="0" destOrd="0" presId="urn:microsoft.com/office/officeart/2005/8/layout/chevron2"/>
    <dgm:cxn modelId="{0E05E67B-6F44-4384-A5C3-03683DFD6737}" type="presOf" srcId="{A3A6EC5D-C555-4C38-A85F-2C9236DF1112}" destId="{6A78527D-6D24-41C9-BF05-F8AECE1C2BDE}" srcOrd="0" destOrd="0" presId="urn:microsoft.com/office/officeart/2005/8/layout/chevron2"/>
    <dgm:cxn modelId="{3E6EED73-DB09-468B-86BE-F66CAD5F5AEF}" type="presOf" srcId="{088BE6E5-03CF-4954-86BA-7FE2ADE18A3F}" destId="{96E00170-BC76-45A4-A37C-F55EB5CABF4B}" srcOrd="0" destOrd="2" presId="urn:microsoft.com/office/officeart/2005/8/layout/chevron2"/>
    <dgm:cxn modelId="{80B3035F-62BC-4E05-8CB2-0B790B89A27E}" type="presOf" srcId="{FF533E23-81A1-4681-B914-97B0DE1CF3B3}" destId="{96E00170-BC76-45A4-A37C-F55EB5CABF4B}" srcOrd="0" destOrd="4" presId="urn:microsoft.com/office/officeart/2005/8/layout/chevron2"/>
    <dgm:cxn modelId="{420EDBBF-590F-4D5A-8215-CA6E9364FE64}" type="presOf" srcId="{F1361724-3FCB-4ACD-B92E-ACDFD8B19633}" destId="{75EA0D16-57D6-442C-A273-FED89457FA3F}" srcOrd="0" destOrd="0" presId="urn:microsoft.com/office/officeart/2005/8/layout/chevron2"/>
    <dgm:cxn modelId="{56D74DC2-C219-4146-9734-7B0168CDD0F9}" type="presParOf" srcId="{EC178221-F552-4900-ADC5-504F72831C25}" destId="{3DA0AD4B-28D6-4750-93F4-1355622E2EBC}" srcOrd="0" destOrd="0" presId="urn:microsoft.com/office/officeart/2005/8/layout/chevron2"/>
    <dgm:cxn modelId="{F06CF8F5-A4DB-48C7-85EA-67A9863732B4}" type="presParOf" srcId="{3DA0AD4B-28D6-4750-93F4-1355622E2EBC}" destId="{75EA0D16-57D6-442C-A273-FED89457FA3F}" srcOrd="0" destOrd="0" presId="urn:microsoft.com/office/officeart/2005/8/layout/chevron2"/>
    <dgm:cxn modelId="{9822A4D0-12E7-4DCA-8BA8-67FCCFE0D296}" type="presParOf" srcId="{3DA0AD4B-28D6-4750-93F4-1355622E2EBC}" destId="{6A78527D-6D24-41C9-BF05-F8AECE1C2BDE}" srcOrd="1" destOrd="0" presId="urn:microsoft.com/office/officeart/2005/8/layout/chevron2"/>
    <dgm:cxn modelId="{581C6F1C-C3A9-4BA8-B258-452DCC87287F}" type="presParOf" srcId="{EC178221-F552-4900-ADC5-504F72831C25}" destId="{52BD072A-8B63-43DD-A685-E003AF74167E}" srcOrd="1" destOrd="0" presId="urn:microsoft.com/office/officeart/2005/8/layout/chevron2"/>
    <dgm:cxn modelId="{230D03ED-37CF-4919-BA96-A0537EB364EF}" type="presParOf" srcId="{EC178221-F552-4900-ADC5-504F72831C25}" destId="{21ABE0EE-FA55-4A22-81A7-2B4D76771316}" srcOrd="2" destOrd="0" presId="urn:microsoft.com/office/officeart/2005/8/layout/chevron2"/>
    <dgm:cxn modelId="{156F9286-3C08-48AB-B870-0BE867A9D5CE}" type="presParOf" srcId="{21ABE0EE-FA55-4A22-81A7-2B4D76771316}" destId="{E6361FA4-2831-45C2-A2F0-A5F14CBCD6EF}" srcOrd="0" destOrd="0" presId="urn:microsoft.com/office/officeart/2005/8/layout/chevron2"/>
    <dgm:cxn modelId="{64869284-18F6-4025-97F7-E47B960870EA}" type="presParOf" srcId="{21ABE0EE-FA55-4A22-81A7-2B4D76771316}" destId="{96E00170-BC76-45A4-A37C-F55EB5CABF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505EC2-B1D8-4281-BEE1-0E41B977D59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A2BF4E-F68E-447B-92C1-8C4A2F50795C}">
      <dgm:prSet/>
      <dgm:spPr/>
      <dgm:t>
        <a:bodyPr/>
        <a:lstStyle/>
        <a:p>
          <a:r>
            <a:rPr lang="ru-RU" b="1" i="1" smtClean="0"/>
            <a:t>мотивация (подготовительный, накопительный) </a:t>
          </a:r>
          <a:endParaRPr lang="ru-RU"/>
        </a:p>
      </dgm:t>
    </dgm:pt>
    <dgm:pt modelId="{EA32780A-5286-48E6-A2C7-88A6344066E2}" type="parTrans" cxnId="{44B92760-27C5-44B6-98E7-2A107A26F784}">
      <dgm:prSet/>
      <dgm:spPr/>
      <dgm:t>
        <a:bodyPr/>
        <a:lstStyle/>
        <a:p>
          <a:endParaRPr lang="ru-RU"/>
        </a:p>
      </dgm:t>
    </dgm:pt>
    <dgm:pt modelId="{F9A53013-C022-4C38-86D5-1A0D2B5AE6AD}" type="sibTrans" cxnId="{44B92760-27C5-44B6-98E7-2A107A26F784}">
      <dgm:prSet/>
      <dgm:spPr/>
      <dgm:t>
        <a:bodyPr/>
        <a:lstStyle/>
        <a:p>
          <a:endParaRPr lang="ru-RU"/>
        </a:p>
      </dgm:t>
    </dgm:pt>
    <dgm:pt modelId="{B6E762B3-CB5A-496D-8386-8B576C83C13C}">
      <dgm:prSet/>
      <dgm:spPr/>
      <dgm:t>
        <a:bodyPr/>
        <a:lstStyle/>
        <a:p>
          <a:r>
            <a:rPr lang="ru-RU" b="1" i="1" dirty="0" smtClean="0"/>
            <a:t>планируемые действия,</a:t>
          </a:r>
          <a:r>
            <a:rPr lang="ru-RU" dirty="0" smtClean="0"/>
            <a:t> </a:t>
          </a:r>
          <a:r>
            <a:rPr lang="ru-RU" b="1" i="1" dirty="0" smtClean="0"/>
            <a:t>организационный</a:t>
          </a:r>
          <a:endParaRPr lang="ru-RU" dirty="0"/>
        </a:p>
      </dgm:t>
    </dgm:pt>
    <dgm:pt modelId="{EAC1CB90-E7D0-4619-B19A-36BA5CD2AF58}" type="parTrans" cxnId="{068FE02B-E288-42BA-AF97-325F33699882}">
      <dgm:prSet/>
      <dgm:spPr/>
      <dgm:t>
        <a:bodyPr/>
        <a:lstStyle/>
        <a:p>
          <a:endParaRPr lang="ru-RU"/>
        </a:p>
      </dgm:t>
    </dgm:pt>
    <dgm:pt modelId="{A0CF871D-8094-4923-937C-F6640E642512}" type="sibTrans" cxnId="{068FE02B-E288-42BA-AF97-325F33699882}">
      <dgm:prSet/>
      <dgm:spPr/>
      <dgm:t>
        <a:bodyPr/>
        <a:lstStyle/>
        <a:p>
          <a:endParaRPr lang="ru-RU"/>
        </a:p>
      </dgm:t>
    </dgm:pt>
    <dgm:pt modelId="{601A2171-5B37-4743-B53A-BEFAD89D15E0}">
      <dgm:prSet/>
      <dgm:spPr/>
      <dgm:t>
        <a:bodyPr/>
        <a:lstStyle/>
        <a:p>
          <a:r>
            <a:rPr lang="ru-RU" b="1" dirty="0" smtClean="0"/>
            <a:t>завершающий (аналитический, итоговый).</a:t>
          </a:r>
          <a:r>
            <a:rPr lang="ru-RU" dirty="0" smtClean="0"/>
            <a:t> </a:t>
          </a:r>
          <a:endParaRPr lang="ru-RU" dirty="0"/>
        </a:p>
      </dgm:t>
    </dgm:pt>
    <dgm:pt modelId="{CE88468B-24C9-46BD-84CB-61763F88414A}" type="parTrans" cxnId="{B11F4553-2C9A-422D-90C2-F0A8263BD5AC}">
      <dgm:prSet/>
      <dgm:spPr/>
      <dgm:t>
        <a:bodyPr/>
        <a:lstStyle/>
        <a:p>
          <a:endParaRPr lang="ru-RU"/>
        </a:p>
      </dgm:t>
    </dgm:pt>
    <dgm:pt modelId="{8800C6B2-E3B0-464D-AD3F-A59620A1D734}" type="sibTrans" cxnId="{B11F4553-2C9A-422D-90C2-F0A8263BD5AC}">
      <dgm:prSet/>
      <dgm:spPr/>
      <dgm:t>
        <a:bodyPr/>
        <a:lstStyle/>
        <a:p>
          <a:endParaRPr lang="ru-RU"/>
        </a:p>
      </dgm:t>
    </dgm:pt>
    <dgm:pt modelId="{2FA4EDA3-BE51-4EFB-B7E2-A668C3D10E4E}">
      <dgm:prSet/>
      <dgm:spPr/>
      <dgm:t>
        <a:bodyPr/>
        <a:lstStyle/>
        <a:p>
          <a:r>
            <a:rPr lang="ru-RU" b="1" i="1" dirty="0" smtClean="0"/>
            <a:t>практический</a:t>
          </a:r>
          <a:r>
            <a:rPr lang="ru-RU" dirty="0" smtClean="0"/>
            <a:t> </a:t>
          </a:r>
        </a:p>
        <a:p>
          <a:r>
            <a:rPr lang="ru-RU" dirty="0" smtClean="0"/>
            <a:t>(</a:t>
          </a:r>
          <a:r>
            <a:rPr lang="ru-RU" dirty="0" err="1" smtClean="0"/>
            <a:t>деятельностный</a:t>
          </a:r>
          <a:r>
            <a:rPr lang="ru-RU" dirty="0" smtClean="0"/>
            <a:t>) </a:t>
          </a:r>
          <a:endParaRPr lang="ru-RU" dirty="0"/>
        </a:p>
      </dgm:t>
    </dgm:pt>
    <dgm:pt modelId="{7A761ED5-FB42-4C34-A8DF-82DC0B3513E8}" type="parTrans" cxnId="{59392E36-E060-4266-9708-22BAF245B10F}">
      <dgm:prSet/>
      <dgm:spPr/>
      <dgm:t>
        <a:bodyPr/>
        <a:lstStyle/>
        <a:p>
          <a:endParaRPr lang="ru-RU"/>
        </a:p>
      </dgm:t>
    </dgm:pt>
    <dgm:pt modelId="{6BD18516-AEFF-4E3A-B15D-5C1BC8DC0A7C}" type="sibTrans" cxnId="{59392E36-E060-4266-9708-22BAF245B10F}">
      <dgm:prSet/>
      <dgm:spPr/>
      <dgm:t>
        <a:bodyPr/>
        <a:lstStyle/>
        <a:p>
          <a:endParaRPr lang="ru-RU"/>
        </a:p>
      </dgm:t>
    </dgm:pt>
    <dgm:pt modelId="{8A66D243-8525-4658-AB8E-52B8EF1F3033}" type="pres">
      <dgm:prSet presAssocID="{15505EC2-B1D8-4281-BEE1-0E41B977D5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160753E-8DD8-46F1-A9FB-5BECCD8D8477}" type="pres">
      <dgm:prSet presAssocID="{15505EC2-B1D8-4281-BEE1-0E41B977D59C}" presName="pyramid" presStyleLbl="node1" presStyleIdx="0" presStyleCnt="1"/>
      <dgm:spPr>
        <a:solidFill>
          <a:srgbClr val="C00000"/>
        </a:solidFill>
      </dgm:spPr>
    </dgm:pt>
    <dgm:pt modelId="{BDF6A511-8E07-4457-A4F3-5F3CD4758132}" type="pres">
      <dgm:prSet presAssocID="{15505EC2-B1D8-4281-BEE1-0E41B977D59C}" presName="theList" presStyleCnt="0"/>
      <dgm:spPr/>
    </dgm:pt>
    <dgm:pt modelId="{58C57812-1C17-485F-8678-2E7053D314DA}" type="pres">
      <dgm:prSet presAssocID="{C4A2BF4E-F68E-447B-92C1-8C4A2F50795C}" presName="aNode" presStyleLbl="fgAcc1" presStyleIdx="0" presStyleCnt="4" custScaleX="125965" custScaleY="109104" custLinFactNeighborX="21576" custLinFactNeighborY="33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2C5ED-D77A-4352-82CE-C52F279ACEF2}" type="pres">
      <dgm:prSet presAssocID="{C4A2BF4E-F68E-447B-92C1-8C4A2F50795C}" presName="aSpace" presStyleCnt="0"/>
      <dgm:spPr/>
    </dgm:pt>
    <dgm:pt modelId="{C4F5022D-A2D1-417B-BB64-F78A2BB02ABD}" type="pres">
      <dgm:prSet presAssocID="{B6E762B3-CB5A-496D-8386-8B576C83C13C}" presName="aNode" presStyleLbl="fgAcc1" presStyleIdx="1" presStyleCnt="4" custScaleX="122017" custScaleY="111246" custLinFactY="5356" custLinFactNeighborX="2196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2B1F7-485E-43CC-8160-3D43AF891EE5}" type="pres">
      <dgm:prSet presAssocID="{B6E762B3-CB5A-496D-8386-8B576C83C13C}" presName="aSpace" presStyleCnt="0"/>
      <dgm:spPr/>
    </dgm:pt>
    <dgm:pt modelId="{3D65E54F-CA0E-4908-A057-77203D091C90}" type="pres">
      <dgm:prSet presAssocID="{2FA4EDA3-BE51-4EFB-B7E2-A668C3D10E4E}" presName="aNode" presStyleLbl="fgAcc1" presStyleIdx="2" presStyleCnt="4" custScaleX="121526" custLinFactY="16978" custLinFactNeighborX="2407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D0679-1710-4DC1-BDA2-97B71FAFD034}" type="pres">
      <dgm:prSet presAssocID="{2FA4EDA3-BE51-4EFB-B7E2-A668C3D10E4E}" presName="aSpace" presStyleCnt="0"/>
      <dgm:spPr/>
    </dgm:pt>
    <dgm:pt modelId="{71B1505D-DBCF-429A-9B20-BA1B6B4C74F1}" type="pres">
      <dgm:prSet presAssocID="{601A2171-5B37-4743-B53A-BEFAD89D15E0}" presName="aNode" presStyleLbl="fgAcc1" presStyleIdx="3" presStyleCnt="4" custScaleX="124764" custLinFactY="30820" custLinFactNeighborX="2569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42C56-4A9D-4824-B644-8F6456F37E52}" type="pres">
      <dgm:prSet presAssocID="{601A2171-5B37-4743-B53A-BEFAD89D15E0}" presName="aSpace" presStyleCnt="0"/>
      <dgm:spPr/>
    </dgm:pt>
  </dgm:ptLst>
  <dgm:cxnLst>
    <dgm:cxn modelId="{3AB487FB-3FC0-46CF-ACC3-AF111707DE0C}" type="presOf" srcId="{601A2171-5B37-4743-B53A-BEFAD89D15E0}" destId="{71B1505D-DBCF-429A-9B20-BA1B6B4C74F1}" srcOrd="0" destOrd="0" presId="urn:microsoft.com/office/officeart/2005/8/layout/pyramid2"/>
    <dgm:cxn modelId="{068FE02B-E288-42BA-AF97-325F33699882}" srcId="{15505EC2-B1D8-4281-BEE1-0E41B977D59C}" destId="{B6E762B3-CB5A-496D-8386-8B576C83C13C}" srcOrd="1" destOrd="0" parTransId="{EAC1CB90-E7D0-4619-B19A-36BA5CD2AF58}" sibTransId="{A0CF871D-8094-4923-937C-F6640E642512}"/>
    <dgm:cxn modelId="{59392E36-E060-4266-9708-22BAF245B10F}" srcId="{15505EC2-B1D8-4281-BEE1-0E41B977D59C}" destId="{2FA4EDA3-BE51-4EFB-B7E2-A668C3D10E4E}" srcOrd="2" destOrd="0" parTransId="{7A761ED5-FB42-4C34-A8DF-82DC0B3513E8}" sibTransId="{6BD18516-AEFF-4E3A-B15D-5C1BC8DC0A7C}"/>
    <dgm:cxn modelId="{B1CF3697-F03F-48D4-86F5-63855410863E}" type="presOf" srcId="{2FA4EDA3-BE51-4EFB-B7E2-A668C3D10E4E}" destId="{3D65E54F-CA0E-4908-A057-77203D091C90}" srcOrd="0" destOrd="0" presId="urn:microsoft.com/office/officeart/2005/8/layout/pyramid2"/>
    <dgm:cxn modelId="{44B92760-27C5-44B6-98E7-2A107A26F784}" srcId="{15505EC2-B1D8-4281-BEE1-0E41B977D59C}" destId="{C4A2BF4E-F68E-447B-92C1-8C4A2F50795C}" srcOrd="0" destOrd="0" parTransId="{EA32780A-5286-48E6-A2C7-88A6344066E2}" sibTransId="{F9A53013-C022-4C38-86D5-1A0D2B5AE6AD}"/>
    <dgm:cxn modelId="{B11F4553-2C9A-422D-90C2-F0A8263BD5AC}" srcId="{15505EC2-B1D8-4281-BEE1-0E41B977D59C}" destId="{601A2171-5B37-4743-B53A-BEFAD89D15E0}" srcOrd="3" destOrd="0" parTransId="{CE88468B-24C9-46BD-84CB-61763F88414A}" sibTransId="{8800C6B2-E3B0-464D-AD3F-A59620A1D734}"/>
    <dgm:cxn modelId="{CFF1D664-AC0E-4689-8AA9-47C85D07C6C3}" type="presOf" srcId="{C4A2BF4E-F68E-447B-92C1-8C4A2F50795C}" destId="{58C57812-1C17-485F-8678-2E7053D314DA}" srcOrd="0" destOrd="0" presId="urn:microsoft.com/office/officeart/2005/8/layout/pyramid2"/>
    <dgm:cxn modelId="{222512FA-B31E-4953-8057-F77E10B1AE1A}" type="presOf" srcId="{B6E762B3-CB5A-496D-8386-8B576C83C13C}" destId="{C4F5022D-A2D1-417B-BB64-F78A2BB02ABD}" srcOrd="0" destOrd="0" presId="urn:microsoft.com/office/officeart/2005/8/layout/pyramid2"/>
    <dgm:cxn modelId="{5D99EA60-FB77-4D6C-83B7-2E47516999D2}" type="presOf" srcId="{15505EC2-B1D8-4281-BEE1-0E41B977D59C}" destId="{8A66D243-8525-4658-AB8E-52B8EF1F3033}" srcOrd="0" destOrd="0" presId="urn:microsoft.com/office/officeart/2005/8/layout/pyramid2"/>
    <dgm:cxn modelId="{A5B162D6-1CB4-4BCB-83B8-3BF27ECB1E6A}" type="presParOf" srcId="{8A66D243-8525-4658-AB8E-52B8EF1F3033}" destId="{6160753E-8DD8-46F1-A9FB-5BECCD8D8477}" srcOrd="0" destOrd="0" presId="urn:microsoft.com/office/officeart/2005/8/layout/pyramid2"/>
    <dgm:cxn modelId="{F1E18F44-A3C6-4D9F-BC56-178397EAD6B4}" type="presParOf" srcId="{8A66D243-8525-4658-AB8E-52B8EF1F3033}" destId="{BDF6A511-8E07-4457-A4F3-5F3CD4758132}" srcOrd="1" destOrd="0" presId="urn:microsoft.com/office/officeart/2005/8/layout/pyramid2"/>
    <dgm:cxn modelId="{DF4AD6E8-5ED3-43F9-845E-0EFE00EEB938}" type="presParOf" srcId="{BDF6A511-8E07-4457-A4F3-5F3CD4758132}" destId="{58C57812-1C17-485F-8678-2E7053D314DA}" srcOrd="0" destOrd="0" presId="urn:microsoft.com/office/officeart/2005/8/layout/pyramid2"/>
    <dgm:cxn modelId="{6BD7DA19-D5BD-49A8-B6B7-9F13FD03253A}" type="presParOf" srcId="{BDF6A511-8E07-4457-A4F3-5F3CD4758132}" destId="{9EB2C5ED-D77A-4352-82CE-C52F279ACEF2}" srcOrd="1" destOrd="0" presId="urn:microsoft.com/office/officeart/2005/8/layout/pyramid2"/>
    <dgm:cxn modelId="{D5EE9F05-D164-465A-BE5E-7DEF2BA82F1B}" type="presParOf" srcId="{BDF6A511-8E07-4457-A4F3-5F3CD4758132}" destId="{C4F5022D-A2D1-417B-BB64-F78A2BB02ABD}" srcOrd="2" destOrd="0" presId="urn:microsoft.com/office/officeart/2005/8/layout/pyramid2"/>
    <dgm:cxn modelId="{2F6BC91F-4CC1-45F5-9908-6F66A21B4011}" type="presParOf" srcId="{BDF6A511-8E07-4457-A4F3-5F3CD4758132}" destId="{6272B1F7-485E-43CC-8160-3D43AF891EE5}" srcOrd="3" destOrd="0" presId="urn:microsoft.com/office/officeart/2005/8/layout/pyramid2"/>
    <dgm:cxn modelId="{70F3CD91-6660-4F08-BDF4-4B53F0E786B2}" type="presParOf" srcId="{BDF6A511-8E07-4457-A4F3-5F3CD4758132}" destId="{3D65E54F-CA0E-4908-A057-77203D091C90}" srcOrd="4" destOrd="0" presId="urn:microsoft.com/office/officeart/2005/8/layout/pyramid2"/>
    <dgm:cxn modelId="{0E34DB84-1E1E-4242-9157-6173A13AFD1F}" type="presParOf" srcId="{BDF6A511-8E07-4457-A4F3-5F3CD4758132}" destId="{254D0679-1710-4DC1-BDA2-97B71FAFD034}" srcOrd="5" destOrd="0" presId="urn:microsoft.com/office/officeart/2005/8/layout/pyramid2"/>
    <dgm:cxn modelId="{DE6CBEE7-1B17-4422-AD8E-45436E060C51}" type="presParOf" srcId="{BDF6A511-8E07-4457-A4F3-5F3CD4758132}" destId="{71B1505D-DBCF-429A-9B20-BA1B6B4C74F1}" srcOrd="6" destOrd="0" presId="urn:microsoft.com/office/officeart/2005/8/layout/pyramid2"/>
    <dgm:cxn modelId="{2111027F-2FD4-48A2-87F1-170CA16606B5}" type="presParOf" srcId="{BDF6A511-8E07-4457-A4F3-5F3CD4758132}" destId="{EEE42C56-4A9D-4824-B644-8F6456F37E52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5CD664-F93E-4D05-A843-B4A9CCD7B77D}">
      <dsp:nvSpPr>
        <dsp:cNvPr id="0" name=""/>
        <dsp:cNvSpPr/>
      </dsp:nvSpPr>
      <dsp:spPr>
        <a:xfrm rot="5400000">
          <a:off x="-262652" y="274207"/>
          <a:ext cx="1828053" cy="127963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Исследовательские</a:t>
          </a:r>
          <a:endParaRPr lang="ru-RU" sz="2000" u="none" kern="1200" dirty="0">
            <a:solidFill>
              <a:schemeClr val="tx1"/>
            </a:solidFill>
          </a:endParaRPr>
        </a:p>
      </dsp:txBody>
      <dsp:txXfrm rot="5400000">
        <a:off x="-262652" y="274207"/>
        <a:ext cx="1828053" cy="1279637"/>
      </dsp:txXfrm>
    </dsp:sp>
    <dsp:sp modelId="{886B37D7-6D90-41D8-B16A-41018E93A54D}">
      <dsp:nvSpPr>
        <dsp:cNvPr id="0" name=""/>
        <dsp:cNvSpPr/>
      </dsp:nvSpPr>
      <dsp:spPr>
        <a:xfrm rot="5400000">
          <a:off x="4434488" y="-2874809"/>
          <a:ext cx="640260" cy="69499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проведение опроса разных групп населения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434488" y="-2874809"/>
        <a:ext cx="640260" cy="6949962"/>
      </dsp:txXfrm>
    </dsp:sp>
    <dsp:sp modelId="{B68606D0-F2C0-4B88-AB4E-162A9CDB2558}">
      <dsp:nvSpPr>
        <dsp:cNvPr id="0" name=""/>
        <dsp:cNvSpPr/>
      </dsp:nvSpPr>
      <dsp:spPr>
        <a:xfrm rot="5400000">
          <a:off x="-274207" y="1916465"/>
          <a:ext cx="1828053" cy="1279637"/>
        </a:xfrm>
        <a:prstGeom prst="chevron">
          <a:avLst/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 w="25400" cap="flat" cmpd="sng" algn="ctr">
          <a:solidFill>
            <a:schemeClr val="accent5">
              <a:hueOff val="-918568"/>
              <a:satOff val="135"/>
              <a:lumOff val="-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Благотворительные</a:t>
          </a:r>
          <a:endParaRPr lang="ru-RU" sz="2000" b="1" kern="1200" dirty="0">
            <a:solidFill>
              <a:schemeClr val="tx1"/>
            </a:solidFill>
          </a:endParaRPr>
        </a:p>
      </dsp:txBody>
      <dsp:txXfrm rot="5400000">
        <a:off x="-274207" y="1916465"/>
        <a:ext cx="1828053" cy="1279637"/>
      </dsp:txXfrm>
    </dsp:sp>
    <dsp:sp modelId="{1A625E48-F1A9-44E1-B126-4F10CE7F2B61}">
      <dsp:nvSpPr>
        <dsp:cNvPr id="0" name=""/>
        <dsp:cNvSpPr/>
      </dsp:nvSpPr>
      <dsp:spPr>
        <a:xfrm rot="5400000">
          <a:off x="4160501" y="-1238606"/>
          <a:ext cx="1188234" cy="69499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18568"/>
              <a:satOff val="135"/>
              <a:lumOff val="-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сбор вещей, книг и т. п. для передачи их целевой группе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60501" y="-1238606"/>
        <a:ext cx="1188234" cy="6949962"/>
      </dsp:txXfrm>
    </dsp:sp>
    <dsp:sp modelId="{ACFEE391-4582-4638-B764-8623AD90EED1}">
      <dsp:nvSpPr>
        <dsp:cNvPr id="0" name=""/>
        <dsp:cNvSpPr/>
      </dsp:nvSpPr>
      <dsp:spPr>
        <a:xfrm rot="5400000">
          <a:off x="-274207" y="3552980"/>
          <a:ext cx="1828053" cy="1279637"/>
        </a:xfrm>
        <a:prstGeom prst="chevron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Патриотические</a:t>
          </a:r>
          <a:endParaRPr lang="ru-RU" sz="2000" b="1" kern="1200" dirty="0">
            <a:solidFill>
              <a:schemeClr val="tx1"/>
            </a:solidFill>
          </a:endParaRPr>
        </a:p>
      </dsp:txBody>
      <dsp:txXfrm rot="5400000">
        <a:off x="-274207" y="3552980"/>
        <a:ext cx="1828053" cy="1279637"/>
      </dsp:txXfrm>
    </dsp:sp>
    <dsp:sp modelId="{B7A244B1-DE76-4112-8166-0ED2D28A5892}">
      <dsp:nvSpPr>
        <dsp:cNvPr id="0" name=""/>
        <dsp:cNvSpPr/>
      </dsp:nvSpPr>
      <dsp:spPr>
        <a:xfrm rot="5400000">
          <a:off x="4160501" y="397908"/>
          <a:ext cx="1188234" cy="69499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воспитывающие любовь и уважение к Родине, ее истории: прошлому и настоящему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60501" y="397908"/>
        <a:ext cx="1188234" cy="69499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EA0D16-57D6-442C-A273-FED89457FA3F}">
      <dsp:nvSpPr>
        <dsp:cNvPr id="0" name=""/>
        <dsp:cNvSpPr/>
      </dsp:nvSpPr>
      <dsp:spPr>
        <a:xfrm rot="5400000">
          <a:off x="-253569" y="544369"/>
          <a:ext cx="1690465" cy="118332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социокультурные</a:t>
          </a:r>
          <a:endParaRPr lang="ru-RU" sz="2000" b="1" u="none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253569" y="544369"/>
        <a:ext cx="1690465" cy="1183325"/>
      </dsp:txXfrm>
    </dsp:sp>
    <dsp:sp modelId="{6A78527D-6D24-41C9-BF05-F8AECE1C2BDE}">
      <dsp:nvSpPr>
        <dsp:cNvPr id="0" name=""/>
        <dsp:cNvSpPr/>
      </dsp:nvSpPr>
      <dsp:spPr>
        <a:xfrm rot="5400000">
          <a:off x="4035346" y="-2683439"/>
          <a:ext cx="1342233" cy="7046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влияющие на уровень культуры, воспитывающие интерес к с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воей национальной культуре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035346" y="-2683439"/>
        <a:ext cx="1342233" cy="7046274"/>
      </dsp:txXfrm>
    </dsp:sp>
    <dsp:sp modelId="{E6361FA4-2831-45C2-A2F0-A5F14CBCD6EF}">
      <dsp:nvSpPr>
        <dsp:cNvPr id="0" name=""/>
        <dsp:cNvSpPr/>
      </dsp:nvSpPr>
      <dsp:spPr>
        <a:xfrm rot="5400000">
          <a:off x="-253569" y="3337813"/>
          <a:ext cx="1690465" cy="1183325"/>
        </a:xfrm>
        <a:prstGeom prst="chevron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социально–педагогические</a:t>
          </a:r>
          <a:r>
            <a:rPr lang="ru-RU" sz="2000" b="1" u="none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b="1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53569" y="3337813"/>
        <a:ext cx="1690465" cy="1183325"/>
      </dsp:txXfrm>
    </dsp:sp>
    <dsp:sp modelId="{96E00170-BC76-45A4-A37C-F55EB5CABF4B}">
      <dsp:nvSpPr>
        <dsp:cNvPr id="0" name=""/>
        <dsp:cNvSpPr/>
      </dsp:nvSpPr>
      <dsp:spPr>
        <a:xfrm rot="5400000">
          <a:off x="2892856" y="107914"/>
          <a:ext cx="3627212" cy="7046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воздействующие на изменение сознания, поведения, отношения определенной категории населения к чему – либо:  </a:t>
          </a:r>
          <a:endParaRPr lang="ru-RU" sz="1900" kern="1200" dirty="0"/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i="1" kern="1200" dirty="0" smtClean="0">
              <a:latin typeface="Times New Roman" pitchFamily="18" charset="0"/>
              <a:cs typeface="Times New Roman" pitchFamily="18" charset="0"/>
            </a:rPr>
            <a:t>помощь другим людям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(«Подарки друзьям», «Доброе сердечко», «Открытка для ветерана», «Будем помнить», «Помоги малышам»);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1" kern="1200" dirty="0" smtClean="0">
              <a:latin typeface="Times New Roman" pitchFamily="18" charset="0"/>
              <a:cs typeface="Times New Roman" pitchFamily="18" charset="0"/>
            </a:rPr>
            <a:t>экология 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(«Наши братья меньшие», «Покормим птиц зимой», «Столовая для пернатых», «Красная книга природы»);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1" kern="1200" dirty="0" smtClean="0">
              <a:latin typeface="Times New Roman" pitchFamily="18" charset="0"/>
              <a:cs typeface="Times New Roman" pitchFamily="18" charset="0"/>
            </a:rPr>
            <a:t>окружающий социальный мир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(«Чистая площадка в детском саду», «Чистые дорожки», «Безопасная дорога», «Вылечим книги»);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1" kern="1200" dirty="0" smtClean="0">
              <a:latin typeface="Times New Roman" pitchFamily="18" charset="0"/>
              <a:cs typeface="Times New Roman" pitchFamily="18" charset="0"/>
            </a:rPr>
            <a:t>значимые даты и праздники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(«Для мамочки любимой», «День Победы», «Добрые дела к Новому году», «День Пожилого человека»)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892856" y="107914"/>
        <a:ext cx="3627212" cy="70462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t.depositphotos.com/1008559/3032/v/950/depositphotos_30327613-stock-illustration-kids-behind-the-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01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924944"/>
            <a:ext cx="4032448" cy="266429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effectLst/>
              </a:rPr>
              <a:t>«Социальные акции – одна из эффективных форм работы педагога по успешной социализации ребенка-дошкольника»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733256"/>
            <a:ext cx="5184576" cy="792088"/>
          </a:xfrm>
        </p:spPr>
        <p:txBody>
          <a:bodyPr>
            <a:normAutofit fontScale="77500" lnSpcReduction="20000"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Подготовила: </a:t>
            </a:r>
            <a:r>
              <a:rPr lang="ru-RU" sz="2000" dirty="0" err="1" smtClean="0">
                <a:solidFill>
                  <a:srgbClr val="002060"/>
                </a:solidFill>
              </a:rPr>
              <a:t>Тимирбаева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Б.С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2018 г.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632848" cy="72008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социальных акций: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Системность, последовательность - обязательная черта акций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оформляются документально, особенно если оно связано с выходом за пределы детского сада</a:t>
            </a:r>
          </a:p>
          <a:p>
            <a:pPr marL="514350" indent="-514350">
              <a:buAutoNum type="arabicPeriod" startAt="4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духа соревнования </a:t>
            </a:r>
          </a:p>
          <a:p>
            <a:pPr marL="514350" indent="-514350">
              <a:buAutoNum type="arabicPeriod" startAt="4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</a:t>
            </a:r>
          </a:p>
          <a:p>
            <a:pPr marL="514350" indent="-514350">
              <a:buAutoNum type="arabicPeriod" startAt="4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самореализации</a:t>
            </a:r>
          </a:p>
          <a:p>
            <a:pPr marL="514350" indent="-514350">
              <a:buAutoNum type="arabicPeriod" startAt="4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наглядности и зрелищности.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704856" cy="57832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Все мероприятия должны проходить: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законных основаниях, следует заранее подумать о том, кого нужно поставить в известность; </a:t>
            </a:r>
          </a:p>
          <a:p>
            <a:r>
              <a:rPr lang="ru-RU" dirty="0" smtClean="0"/>
              <a:t>мероприятие оформляются документально, особенно если оно связано с выходом за пределы детского сада; </a:t>
            </a:r>
          </a:p>
          <a:p>
            <a:r>
              <a:rPr lang="ru-RU" dirty="0" smtClean="0"/>
              <a:t>отсутствие духа соревнования. Участники должны быть настроены на получение удовольствия от совместного дела, а не получения лучшего места в рейтинге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thumbs.dreamstime.com/z/%D0%B4%D0%B5%D1%82%D0%B8-%D1%81%D1%82%D0%BE%D1%8F-%D1%81-%D0%BF%D1%83%D1%81%D1%82%D0%BE%D0%B9-%D0%BA%D0%B0%D1%80%D1%82%D0%BE%D1%87%D0%BA%D0%BE%D0%B9-46659175.jpg"/>
          <p:cNvPicPr>
            <a:picLocks noChangeAspect="1" noChangeArrowheads="1"/>
          </p:cNvPicPr>
          <p:nvPr/>
        </p:nvPicPr>
        <p:blipFill>
          <a:blip r:embed="rId2" cstate="print"/>
          <a:srcRect b="8170"/>
          <a:stretch>
            <a:fillRect/>
          </a:stretch>
        </p:blipFill>
        <p:spPr bwMode="auto">
          <a:xfrm>
            <a:off x="0" y="-198785"/>
            <a:ext cx="9143999" cy="707927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17632" cy="3888431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Таким образом, результатом проведения в ДОУ социальных акций подразумевает собой накопление детьми разнообразного практического социального опыта. У дошкольников в элементарном виде формируются социально-ценностные ориентации, они становятся более независимыми и самостоятельными в своём поведении. В привычных условиях они действуют осознанно и целенаправленно, понимают и оценивают результаты и последствия своих действий, легче адаптируются к смене условий. Дети дошкольного возраста понимают сущность своего «Я» и осознают себя частью природы, частью социума, частью окружающего мира, частью культуры.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5112568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</a:rPr>
              <a:t>Акция - это?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61459"/>
          </a:xfrm>
        </p:spPr>
        <p:txBody>
          <a:bodyPr>
            <a:normAutofit lnSpcReduction="10000"/>
          </a:bodyPr>
          <a:lstStyle/>
          <a:p>
            <a:pPr marL="0" lvl="0" indent="449263"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социально значимые, комплексные мероприятия, действия для достижения какой-либо цели</a:t>
            </a:r>
          </a:p>
          <a:p>
            <a:pPr marL="0" lvl="0" indent="449263" algn="just">
              <a:buNone/>
            </a:pPr>
            <a:r>
              <a:rPr lang="ru-RU" sz="3000" dirty="0" smtClean="0">
                <a:solidFill>
                  <a:srgbClr val="333333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современная форма позволяющая решить задачу </a:t>
            </a:r>
            <a: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индивидуализации</a:t>
            </a:r>
            <a:r>
              <a:rPr lang="ru-RU" sz="3000" dirty="0" smtClean="0">
                <a:solidFill>
                  <a:srgbClr val="333333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т.к основной принцип при подготовке и проведении это принцип самореализации.</a:t>
            </a:r>
          </a:p>
          <a:p>
            <a:pPr marL="0" lvl="0" indent="449263" algn="just">
              <a:buNone/>
            </a:pPr>
            <a:r>
              <a:rPr lang="ru-RU" sz="3000" dirty="0" smtClean="0">
                <a:solidFill>
                  <a:srgbClr val="333333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Участие в социальных акциях создает условия для </a:t>
            </a:r>
            <a:r>
              <a:rPr lang="ru-RU" sz="3000" u="sng" dirty="0" smtClean="0">
                <a:solidFill>
                  <a:srgbClr val="333333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творческой самореализации личности</a:t>
            </a:r>
            <a:r>
              <a:rPr lang="ru-RU" sz="3000" dirty="0" smtClean="0">
                <a:solidFill>
                  <a:srgbClr val="333333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позволяет проявить способности в разных сферах деятельности - продуктивной, социальной</a:t>
            </a:r>
            <a:endParaRPr lang="ru-RU" sz="30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</a:rPr>
              <a:t>Социальная акция - это?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 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видов социальной деятельности, целями которой могут быть: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внимания общества к существующей социальной проблеме, привлечение внимания общества к какой-либо дате, какому-либо событию</a:t>
            </a:r>
            <a:endParaRPr lang="ru-RU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особый вид распространяемой некоммерческой информации, направленной на достижение определенных социальных целей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привлечение внимания людей к определенной проблеме, попыткам заставить задуматься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ru-RU" sz="2500" b="1" i="1" u="sng" dirty="0" smtClean="0">
                <a:solidFill>
                  <a:schemeClr val="accent1">
                    <a:lumMod val="75000"/>
                  </a:schemeClr>
                </a:solidFill>
              </a:rPr>
              <a:t>Социальной </a:t>
            </a:r>
            <a:r>
              <a:rPr lang="ru-RU" sz="2500" b="1" i="1" u="sng" dirty="0">
                <a:solidFill>
                  <a:schemeClr val="accent1">
                    <a:lumMod val="75000"/>
                  </a:schemeClr>
                </a:solidFill>
              </a:rPr>
              <a:t>акции направлены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</a:rPr>
              <a:t> на формирование активной жизненной позиции, они дают представления о том, что от каждого человека, в том числе и от него зависит состояние окружающей нас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среды </a:t>
            </a:r>
            <a:endParaRPr lang="ru-RU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 </a:t>
            </a:r>
            <a:r>
              <a:rPr lang="ru-RU" dirty="0"/>
              <a:t>помощью проведения таких акций происходит не механическое запоминание правил поведения в окружающем мире и воспроизведение знаний, а трансформация знаний в отношение; </a:t>
            </a:r>
          </a:p>
          <a:p>
            <a:r>
              <a:rPr lang="ru-RU" dirty="0" smtClean="0"/>
              <a:t>проводимые </a:t>
            </a:r>
            <a:r>
              <a:rPr lang="ru-RU" dirty="0"/>
              <a:t>мероприятия позволяют реализовать принципы интеграции и системности через комплекс различных видов деятельности; </a:t>
            </a:r>
          </a:p>
          <a:p>
            <a:r>
              <a:rPr lang="ru-RU" dirty="0" smtClean="0"/>
              <a:t>данная </a:t>
            </a:r>
            <a:r>
              <a:rPr lang="ru-RU" dirty="0"/>
              <a:t>форма работы развивает у дошкольников положительную эмоциональную </a:t>
            </a:r>
            <a:r>
              <a:rPr lang="ru-RU" dirty="0" smtClean="0"/>
              <a:t>сферу</a:t>
            </a:r>
          </a:p>
          <a:p>
            <a:r>
              <a:rPr lang="ru-RU" dirty="0" smtClean="0"/>
              <a:t>в акции  включены и педагоги, и дети, и их родители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124744"/>
            <a:ext cx="6192688" cy="43204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Социальные акции бывают различной направленности: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Памятка по проведению социально - значимой акции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Определите проблему, тему;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Для какой целевой аудитории планируется акция;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Обозначьте цель и задачи акции;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Определите формы работы с детьми на каждом этапе ( накопительный, организационный, практический, итоговый);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Проведите запланированное мероприятие;</a:t>
            </a:r>
          </a:p>
          <a:p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Оформите результата акции ( листовка, плакат ,обращение).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проведении данных мероприятий необходимо учитывать возрастные и индивидуальные особенности детей, которые участвуют в акции. Им должны быть понятны цель, смысл мероприятия и конечный результат. К подготовке и проведению любого мероприятия обязательно привлекайте родителей.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692696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Памятка по проведению социально - значимой акции 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/>
          <p:cNvSpPr/>
          <p:nvPr/>
        </p:nvSpPr>
        <p:spPr>
          <a:xfrm>
            <a:off x="3779912" y="2348880"/>
            <a:ext cx="2088232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6" name="Picture 6" descr="https://zolotoykluchik20.obrpro.ru/upload/iblock/cc7/a630d708e8442dc65bc0426ab8f694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340768"/>
            <a:ext cx="2012021" cy="2015116"/>
          </a:xfrm>
          <a:prstGeom prst="rect">
            <a:avLst/>
          </a:prstGeom>
          <a:noFill/>
        </p:spPr>
      </p:pic>
      <p:pic>
        <p:nvPicPr>
          <p:cNvPr id="5132" name="Picture 12" descr="https://st.depositphotos.com/1007989/3946/i/950/depositphotos_39462017-stock-photo-children-storybo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365104"/>
            <a:ext cx="2179566" cy="1755998"/>
          </a:xfrm>
          <a:prstGeom prst="rect">
            <a:avLst/>
          </a:prstGeom>
          <a:noFill/>
        </p:spPr>
      </p:pic>
      <p:pic>
        <p:nvPicPr>
          <p:cNvPr id="5136" name="Picture 16" descr="https://img2.pngindir.com/20180913/pwg/kisspng-teamwork-clip-art-employment-image-portable-networ-5b9b0bc82f8732.8667904115368877521947.jpg"/>
          <p:cNvPicPr>
            <a:picLocks noChangeAspect="1" noChangeArrowheads="1"/>
          </p:cNvPicPr>
          <p:nvPr/>
        </p:nvPicPr>
        <p:blipFill>
          <a:blip r:embed="rId4" cstate="print"/>
          <a:srcRect l="9628" r="9493"/>
          <a:stretch>
            <a:fillRect/>
          </a:stretch>
        </p:blipFill>
        <p:spPr bwMode="auto">
          <a:xfrm>
            <a:off x="539552" y="4149080"/>
            <a:ext cx="2520280" cy="2077413"/>
          </a:xfrm>
          <a:prstGeom prst="rect">
            <a:avLst/>
          </a:prstGeom>
          <a:noFill/>
        </p:spPr>
      </p:pic>
      <p:pic>
        <p:nvPicPr>
          <p:cNvPr id="5138" name="Picture 18" descr="http://6liski.detkin-club.ru/images/custom_4/maxresdefault_5b45e7b0803cf.jpg"/>
          <p:cNvPicPr>
            <a:picLocks noChangeAspect="1" noChangeArrowheads="1"/>
          </p:cNvPicPr>
          <p:nvPr/>
        </p:nvPicPr>
        <p:blipFill>
          <a:blip r:embed="rId5" cstate="print"/>
          <a:srcRect t="12814" r="5925"/>
          <a:stretch>
            <a:fillRect/>
          </a:stretch>
        </p:blipFill>
        <p:spPr bwMode="auto">
          <a:xfrm>
            <a:off x="251520" y="1628800"/>
            <a:ext cx="2900691" cy="1512168"/>
          </a:xfrm>
          <a:prstGeom prst="rect">
            <a:avLst/>
          </a:prstGeom>
          <a:noFill/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3491880" y="2780928"/>
            <a:ext cx="2592288" cy="1368152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Участники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акции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95536" y="2204864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868144" y="242088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лево 17"/>
          <p:cNvSpPr/>
          <p:nvPr/>
        </p:nvSpPr>
        <p:spPr>
          <a:xfrm>
            <a:off x="3203848" y="2348880"/>
            <a:ext cx="648072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868144" y="4365104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3059832" y="4437112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506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 </a:t>
            </a:r>
            <a:br>
              <a:rPr lang="ru-RU" sz="2800" dirty="0"/>
            </a:br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социальной акции</a:t>
            </a:r>
            <a:r>
              <a:rPr lang="ru-RU" sz="3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3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28801"/>
          <a:ext cx="8229600" cy="46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</TotalTime>
  <Words>637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«Социальные акции – одна из эффективных форм работы педагога по успешной социализации ребенка-дошкольника» </vt:lpstr>
      <vt:lpstr>Акция - это?</vt:lpstr>
      <vt:lpstr>Социальная акция - это?</vt:lpstr>
      <vt:lpstr>Социальной акции направлены на формирование активной жизненной позиции, они дают представления о том, что от каждого человека, в том числе и от него зависит состояние окружающей нас среды </vt:lpstr>
      <vt:lpstr>  Социальные акции бывают различной направленности:</vt:lpstr>
      <vt:lpstr>Слайд 6</vt:lpstr>
      <vt:lpstr>Памятка по проведению социально - значимой акции </vt:lpstr>
      <vt:lpstr>Слайд 8</vt:lpstr>
      <vt:lpstr>  Этапы социальной акции: </vt:lpstr>
      <vt:lpstr>Принципы социальных акций: </vt:lpstr>
      <vt:lpstr>Все мероприятия должны проходить: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«Социальные акции – одна из эффективных форм работы педагога по успешной социализации ребенка-дошкольника». </dc:title>
  <dc:creator>Батагоз</dc:creator>
  <cp:lastModifiedBy>Home</cp:lastModifiedBy>
  <cp:revision>41</cp:revision>
  <dcterms:created xsi:type="dcterms:W3CDTF">2019-11-11T07:02:36Z</dcterms:created>
  <dcterms:modified xsi:type="dcterms:W3CDTF">2021-02-06T18:23:38Z</dcterms:modified>
</cp:coreProperties>
</file>