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4"/>
  </p:notesMasterIdLst>
  <p:sldIdLst>
    <p:sldId id="303" r:id="rId2"/>
    <p:sldId id="271" r:id="rId3"/>
    <p:sldId id="306" r:id="rId4"/>
    <p:sldId id="301" r:id="rId5"/>
    <p:sldId id="307" r:id="rId6"/>
    <p:sldId id="308" r:id="rId7"/>
    <p:sldId id="309" r:id="rId8"/>
    <p:sldId id="272" r:id="rId9"/>
    <p:sldId id="274" r:id="rId10"/>
    <p:sldId id="305" r:id="rId11"/>
    <p:sldId id="310" r:id="rId12"/>
    <p:sldId id="304" r:id="rId13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075" autoAdjust="0"/>
  </p:normalViewPr>
  <p:slideViewPr>
    <p:cSldViewPr>
      <p:cViewPr varScale="1">
        <p:scale>
          <a:sx n="79" d="100"/>
          <a:sy n="79" d="100"/>
        </p:scale>
        <p:origin x="154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209C4-A430-457C-B455-9220C6205BC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2B3F3-2140-4401-B2CD-A77B8D351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75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B3F3-2140-4401-B2CD-A77B8D3513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51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2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1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9201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7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2296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413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990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1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2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4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2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8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70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5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2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9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15491_68-p-foni-dlya-prezentatsii-na-temu-prava-reben-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559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ОТЧЕТ. Межведомственная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по защите детства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и закон»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День правовой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889" y="5550394"/>
            <a:ext cx="3416424" cy="112697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Выполнили:воспитатель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подготовительной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«Солнечный город»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Тимирбаева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Б.С.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23928" y="6309320"/>
            <a:ext cx="237626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 Чебаркуль – 2021 г.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48680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"Детский сад № 35" г. Чебаркуль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988840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 (законных представителей) в рамках индивидуальных бесед, консультаций, через печатные средства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(памятки, папки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передвижки, брошюры, листовки, стенды) </a:t>
            </a:r>
          </a:p>
        </p:txBody>
      </p:sp>
    </p:spTree>
    <p:extLst>
      <p:ext uri="{BB962C8B-B14F-4D97-AF65-F5344CB8AC3E}">
        <p14:creationId xmlns:p14="http://schemas.microsoft.com/office/powerpoint/2010/main" val="19501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754304"/>
            <a:ext cx="6589199" cy="12808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работа родителей с детьми</a:t>
            </a:r>
            <a:endParaRPr lang="ru-RU" sz="2800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619672" y="1264555"/>
            <a:ext cx="5147079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оформление альбома «Что означают наши имена»</a:t>
            </a:r>
          </a:p>
          <a:p>
            <a:pPr marL="0" indent="0" algn="r">
              <a:buNone/>
            </a:pPr>
            <a:endParaRPr lang="ru-RU" sz="2400" dirty="0" smtClean="0"/>
          </a:p>
        </p:txBody>
      </p:sp>
      <p:pic>
        <p:nvPicPr>
          <p:cNvPr id="4098" name="Picture 2" descr="https://ds04.infourok.ru/uploads/ex/0ca6/0013f64d-b2eb47dd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48759" r="12234" b="8886"/>
          <a:stretch/>
        </p:blipFill>
        <p:spPr bwMode="auto">
          <a:xfrm>
            <a:off x="2195736" y="2420888"/>
            <a:ext cx="5944716" cy="33562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7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515451_9-p-foni-dlya-prezentatsii-na-temu-prava-reben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0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836712"/>
            <a:ext cx="6300192" cy="547260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знаний детей по правовой культуре у всех участников образовательного процесса.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уточнить знания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 правах и обязанностях.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детей о праве на имя и фамилию, о праве на личную неприкосновенность, жизнь и свободу, о праве на медицинское обслуживание, о праве на семью;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умение рассуждать, делать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чувство самоуважения и уважения к другим людям, желание приходить на помощь нуждающимся.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6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184553"/>
              </p:ext>
            </p:extLst>
          </p:nvPr>
        </p:nvGraphicFramePr>
        <p:xfrm>
          <a:off x="2123728" y="980728"/>
          <a:ext cx="6607800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Документ" r:id="rId3" imgW="10000030" imgH="7628348" progId="Word.Document.12">
                  <p:embed/>
                </p:oleObj>
              </mc:Choice>
              <mc:Fallback>
                <p:oleObj name="Документ" r:id="rId3" imgW="10000030" imgH="7628348" progId="Word.Document.1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980728"/>
                        <a:ext cx="6607800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3513584" cy="50405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44824"/>
            <a:ext cx="7751318" cy="2268076"/>
          </a:xfrm>
        </p:spPr>
        <p:txBody>
          <a:bodyPr>
            <a:normAutofit fontScale="2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</a:t>
            </a: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«У меня есть права» («дошкольникам о правах и обязанностях»);</a:t>
            </a: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«В нашем садике родном, дружно, весело живем!»;</a:t>
            </a: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«Если чужой стучится в дверь»;</a:t>
            </a: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«Очень важные права»;</a:t>
            </a: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«Каждый ребенок имеет право»;</a:t>
            </a: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«Что означают наши имена».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2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556895"/>
            <a:ext cx="6589199" cy="128089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75656" y="4509120"/>
            <a:ext cx="6696744" cy="17317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 рассматривание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детьми книжных иллюстраций авторов К. Чуковского, С. Маршака, Н. Толстого, Катаева «Цветик-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обязанности детей в сказках»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3744416" cy="28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31640" y="2636912"/>
            <a:ext cx="4133730" cy="1451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«Я имею право»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стенда</a:t>
            </a:r>
          </a:p>
          <a:p>
            <a:pPr marL="0" indent="0" algn="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«Права ребенка»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4154" y="2147890"/>
            <a:ext cx="3919793" cy="29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27699" y="1556792"/>
            <a:ext cx="6624201" cy="1379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 правах детей «Азбука прав ребенка»</a:t>
            </a:r>
            <a:r>
              <a:rPr lang="ru-RU" sz="3200" dirty="0"/>
              <a:t> </a:t>
            </a:r>
            <a:endParaRPr lang="ru-RU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«Мои права и обязанности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endParaRPr lang="ru-RU" dirty="0"/>
          </a:p>
        </p:txBody>
      </p:sp>
      <p:pic>
        <p:nvPicPr>
          <p:cNvPr id="6" name="Рисунок 5" descr="C:\Users\Home\Downloads\IMG_20201110_095318.jpg"/>
          <p:cNvPicPr/>
          <p:nvPr/>
        </p:nvPicPr>
        <p:blipFill rotWithShape="1">
          <a:blip r:embed="rId2" cstate="print"/>
          <a:srcRect l="12973" t="11146" r="59451" b="62749"/>
          <a:stretch/>
        </p:blipFill>
        <p:spPr bwMode="auto">
          <a:xfrm>
            <a:off x="3079559" y="2936776"/>
            <a:ext cx="4444769" cy="308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25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5999" y="620688"/>
            <a:ext cx="3510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9" name="Объект 5"/>
          <p:cNvSpPr>
            <a:spLocks noGrp="1"/>
          </p:cNvSpPr>
          <p:nvPr>
            <p:ph idx="1"/>
          </p:nvPr>
        </p:nvSpPr>
        <p:spPr>
          <a:xfrm>
            <a:off x="1763688" y="1821017"/>
            <a:ext cx="6048672" cy="1799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правовой тематике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режимных моментах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на тему «Ваши права и обязанности», (дидактические правовые игры, словесные игры по правовому воспитанию, сюжетно-ролевые игры («Семья», «Больница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«Магазин», «Школа»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69761"/>
            <a:ext cx="4536504" cy="79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2373563" cy="324036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2551486" cy="3717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73" y="2925757"/>
            <a:ext cx="2444241" cy="3454758"/>
          </a:xfrm>
          <a:prstGeom prst="rect">
            <a:avLst/>
          </a:prstGeom>
        </p:spPr>
      </p:pic>
      <p:pic>
        <p:nvPicPr>
          <p:cNvPr id="9" name="Picture 1" descr="C:\Users\Home\Downloads\IMG_20201118_141315.jpg"/>
          <p:cNvPicPr>
            <a:picLocks noChangeAspect="1" noChangeArrowheads="1"/>
          </p:cNvPicPr>
          <p:nvPr/>
        </p:nvPicPr>
        <p:blipFill rotWithShape="1">
          <a:blip r:embed="rId5" cstate="print"/>
          <a:srcRect t="10457" b="18991"/>
          <a:stretch/>
        </p:blipFill>
        <p:spPr bwMode="auto">
          <a:xfrm>
            <a:off x="4782459" y="1412776"/>
            <a:ext cx="3966005" cy="2098556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72199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9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1109</TotalTime>
  <Words>378</Words>
  <Application>Microsoft Office PowerPoint</Application>
  <PresentationFormat>Экран (4:3)</PresentationFormat>
  <Paragraphs>40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Документ</vt:lpstr>
      <vt:lpstr>ОТЧЕТ. Межведомственная акция по защите детства  «Я и закон» Единый День правовой помощи</vt:lpstr>
      <vt:lpstr>Презентация PowerPoint</vt:lpstr>
      <vt:lpstr>Презентация PowerPoint</vt:lpstr>
      <vt:lpstr>Работа с детьми </vt:lpstr>
      <vt:lpstr>Работа с детьми </vt:lpstr>
      <vt:lpstr>Работа с детьми  </vt:lpstr>
      <vt:lpstr>Работа с детьми </vt:lpstr>
      <vt:lpstr>Презентация PowerPoint</vt:lpstr>
      <vt:lpstr>Работа с родителями</vt:lpstr>
      <vt:lpstr>Работа с родителями</vt:lpstr>
      <vt:lpstr>Совместная работа родителей с детьми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78</cp:revision>
  <cp:lastPrinted>2020-11-11T17:40:58Z</cp:lastPrinted>
  <dcterms:modified xsi:type="dcterms:W3CDTF">2021-12-08T21:28:15Z</dcterms:modified>
</cp:coreProperties>
</file>